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7" r:id="rId8"/>
    <p:sldId id="265" r:id="rId9"/>
    <p:sldId id="266" r:id="rId10"/>
    <p:sldId id="268" r:id="rId11"/>
    <p:sldId id="273" r:id="rId12"/>
    <p:sldId id="270" r:id="rId13"/>
    <p:sldId id="271" r:id="rId14"/>
    <p:sldId id="272" r:id="rId15"/>
    <p:sldId id="267" r:id="rId16"/>
    <p:sldId id="269" r:id="rId17"/>
    <p:sldId id="264" r:id="rId18"/>
    <p:sldId id="274" r:id="rId19"/>
    <p:sldId id="275" r:id="rId20"/>
    <p:sldId id="278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AEB82-4A8A-4AA5-9665-26D2E63D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5E4404-35C1-40DD-AF65-EC25CD809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438735-9F0F-421C-B837-A44B442C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936D-F83D-4B60-9599-733A470B0457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2802AE-3FD8-4AB2-974C-DECD2FEB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5CD245-5BFC-4491-9DB3-B021D2FB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7511-9BCE-4EBD-8A4B-0E2B81FAF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42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FD5B1-C5C5-4EAF-867A-3DC0CE86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33E06F-0128-49E8-B4E5-5B150E090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51C8C1-C2B0-44F2-AE5A-A331EA41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936D-F83D-4B60-9599-733A470B0457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C42C7E-027B-447A-B943-65DA1FDD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7EBE4A-31B9-4FEF-B5A7-D6035AFD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7511-9BCE-4EBD-8A4B-0E2B81FAF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81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AD4776-4EFD-4037-9008-7732E353C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3FD6C5-BDB7-4CC5-955B-675177CDF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24813E-2BCE-40A8-879F-16FC6FB1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936D-F83D-4B60-9599-733A470B0457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02BB6-8466-4E65-A486-4B81E38A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76AD6-172A-44AA-B554-172A71E0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7511-9BCE-4EBD-8A4B-0E2B81FAF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20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EBD30-C6F8-4D24-9D5E-C1DA28B7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1C6D5-CCA0-410F-9B15-0A5E39967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5B23E6-7534-4D07-B3C8-7C5450F3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936D-F83D-4B60-9599-733A470B0457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19BE45-7CE8-40A8-A4C2-C4372B06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421CB0-8F4D-4277-9A82-ED5013BA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7511-9BCE-4EBD-8A4B-0E2B81FAF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78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E6E9A-7AFA-4E5F-B354-4E72B600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83763D-12A4-4B9C-A810-92F9FCD1D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1019C-EE34-40C3-9496-61549E7B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936D-F83D-4B60-9599-733A470B0457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AC49E-42D6-4614-B69C-5D68E2CE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250FB-320B-4099-BD7E-5646D0D5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7511-9BCE-4EBD-8A4B-0E2B81FAF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2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EE527-E01E-4B0F-A456-35297D23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084B4F-3C0E-4060-A9D7-8ED9982F9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ED4011-DE33-4A89-A434-B5BB8B739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3EFFB8-E848-4789-9E1C-FDA10470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936D-F83D-4B60-9599-733A470B0457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BB4047-12AC-4E4E-9CA9-FA5F1EE8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2EB3F1-AB51-4D41-B807-88AB4A64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7511-9BCE-4EBD-8A4B-0E2B81FAF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81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16A5B-FCFC-4B73-93D9-4E350DBB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F4F734-209C-4E5A-BAB7-A1078228F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5FA30E-E146-45F7-9315-9C1FF6BF9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BFF1B6-5FA2-4BDE-879E-2A5350B98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629B1F-EDAF-43AE-B3C4-221A0955D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986B8D-DCA4-4CC1-AA4E-BACF3936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936D-F83D-4B60-9599-733A470B0457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1AB544-D698-4BC6-8086-B7AB0DB6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3D0488-D21C-405B-9E4A-9AE6EB29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7511-9BCE-4EBD-8A4B-0E2B81FAF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65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9385F-DE0C-48F8-910C-E7B437ED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53288C-A3F2-4B34-9D8F-94DE5A72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936D-F83D-4B60-9599-733A470B0457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54EFA0-D077-46C9-821E-15812B06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343C69-6813-4292-9C32-A0A4D5E7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7511-9BCE-4EBD-8A4B-0E2B81FAF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108928-1388-4850-A0A0-961DEEB9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936D-F83D-4B60-9599-733A470B0457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6FB2FF-77FB-4D11-81FC-7A4FF0FD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C818C5-AA50-4801-94C4-04656D3C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7511-9BCE-4EBD-8A4B-0E2B81FAF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19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880EF-82DB-4C8C-B106-C631B383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6DBAF-049F-4F67-AE62-9392389C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47CE8F-7253-40E1-893A-99CB67B54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D1F413-9A3E-4286-878E-12793A97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936D-F83D-4B60-9599-733A470B0457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E57D5F-8854-4BD8-8AA2-C70085E5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2594D4-3D97-4704-AA7A-31915998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7511-9BCE-4EBD-8A4B-0E2B81FAF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88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2D3B0-D957-4E03-8904-70F5D81C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A11429-7468-41D7-80FA-3C82BC38B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7241D8-C663-448B-B8C2-DFF829BFB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B0EA18-7B2E-4203-8AB2-F8252CE0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936D-F83D-4B60-9599-733A470B0457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893868-C609-400A-85DE-C949E00E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7C4A76-5AFA-48F4-8E79-77607838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7511-9BCE-4EBD-8A4B-0E2B81FAF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13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A9A218-C70A-4849-B4A6-31CA091A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04A2BE-4D46-4974-91B3-D9D2D89CA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79B76-8A8C-4399-B3D6-D30C7EF64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936D-F83D-4B60-9599-733A470B0457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246FBB-CEAF-4364-84EE-7FCAFB84D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7A0B2C-B9B7-4C55-ABB5-33A9847A6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7511-9BCE-4EBD-8A4B-0E2B81FAF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49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E99DB2C-366A-4A3B-B9D2-45772211A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5961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4873F1A-1FB6-4F1A-B015-57DC8C6C9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6038" y="5486400"/>
            <a:ext cx="9285962" cy="5715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2800" dirty="0"/>
              <a:t>Sesión 2: Arduino básico para Robótica Educativa</a:t>
            </a:r>
          </a:p>
        </p:txBody>
      </p:sp>
      <p:pic>
        <p:nvPicPr>
          <p:cNvPr id="9" name="Imagen 8" descr="Imagen que contiene persona, hombre, edificio, exterior&#10;&#10;Descripción generada automáticamente">
            <a:extLst>
              <a:ext uri="{FF2B5EF4-FFF2-40B4-BE49-F238E27FC236}">
                <a16:creationId xmlns:a16="http://schemas.microsoft.com/office/drawing/2014/main" id="{E6E42CF3-0B52-4916-A4B4-EFB5A4602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99" y="114300"/>
            <a:ext cx="2026534" cy="2026534"/>
          </a:xfrm>
          <a:prstGeom prst="rect">
            <a:avLst/>
          </a:prstGeom>
        </p:spPr>
      </p:pic>
      <p:pic>
        <p:nvPicPr>
          <p:cNvPr id="1026" name="Picture 2" descr="Licencia de Creative Commons">
            <a:extLst>
              <a:ext uri="{FF2B5EF4-FFF2-40B4-BE49-F238E27FC236}">
                <a16:creationId xmlns:a16="http://schemas.microsoft.com/office/drawing/2014/main" id="{BD99AABE-EED7-47D8-B3CD-4F32B5E2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69" y="6172200"/>
            <a:ext cx="162232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376802-8884-4A15-B877-1CC8483061AD}"/>
              </a:ext>
            </a:extLst>
          </p:cNvPr>
          <p:cNvSpPr txBox="1"/>
          <p:nvPr/>
        </p:nvSpPr>
        <p:spPr>
          <a:xfrm>
            <a:off x="6382922" y="2070468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s-E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MiguelACasanova</a:t>
            </a:r>
            <a:endParaRPr lang="es-E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7E0826D-5D78-45A7-BC6D-D0EF662C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85544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fld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05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439BA-0469-4B06-85E6-ACD7DED1598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Drivers de motores (2)</a:t>
            </a:r>
          </a:p>
        </p:txBody>
      </p:sp>
      <p:pic>
        <p:nvPicPr>
          <p:cNvPr id="5122" name="Picture 2" descr="Resultado de imagen de l293 driver">
            <a:extLst>
              <a:ext uri="{FF2B5EF4-FFF2-40B4-BE49-F238E27FC236}">
                <a16:creationId xmlns:a16="http://schemas.microsoft.com/office/drawing/2014/main" id="{485B9212-A323-4C0A-8DFD-5F2B8EEEC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r="10706"/>
          <a:stretch/>
        </p:blipFill>
        <p:spPr bwMode="auto">
          <a:xfrm>
            <a:off x="889657" y="1886023"/>
            <a:ext cx="5615918" cy="41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l293 driver arduino">
            <a:extLst>
              <a:ext uri="{FF2B5EF4-FFF2-40B4-BE49-F238E27FC236}">
                <a16:creationId xmlns:a16="http://schemas.microsoft.com/office/drawing/2014/main" id="{08767458-6872-4072-AFE7-6E11B8E16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886023"/>
            <a:ext cx="484822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9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38E84-E66F-43A9-9E72-77FE50A67D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s-ES" dirty="0"/>
              <a:t>Conexión de motores con driver al Arduino</a:t>
            </a:r>
          </a:p>
        </p:txBody>
      </p:sp>
      <p:pic>
        <p:nvPicPr>
          <p:cNvPr id="9218" name="Picture 2" descr="driver_298_arduino_uno.png">
            <a:extLst>
              <a:ext uri="{FF2B5EF4-FFF2-40B4-BE49-F238E27FC236}">
                <a16:creationId xmlns:a16="http://schemas.microsoft.com/office/drawing/2014/main" id="{2A52CE42-4471-4717-AFE4-FB1CEA95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55" y="1817924"/>
            <a:ext cx="7882890" cy="50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2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0301D4-7DB6-44BB-A9B2-75C687FC9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0" t="12923" r="1981" b="11590"/>
          <a:stretch/>
        </p:blipFill>
        <p:spPr>
          <a:xfrm>
            <a:off x="5606314" y="2025748"/>
            <a:ext cx="5747486" cy="42642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5CB90B-1D99-45C0-87E3-D9C83CE89C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Servos y motores</a:t>
            </a:r>
          </a:p>
        </p:txBody>
      </p:sp>
      <p:pic>
        <p:nvPicPr>
          <p:cNvPr id="6146" name="Picture 2" descr="Resultado de imagen de motores arduino">
            <a:extLst>
              <a:ext uri="{FF2B5EF4-FFF2-40B4-BE49-F238E27FC236}">
                <a16:creationId xmlns:a16="http://schemas.microsoft.com/office/drawing/2014/main" id="{030569B5-2D49-43C3-BE22-4C51341E29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35756"/>
            <a:ext cx="4474748" cy="24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de servo de rotacion continua">
            <a:extLst>
              <a:ext uri="{FF2B5EF4-FFF2-40B4-BE49-F238E27FC236}">
                <a16:creationId xmlns:a16="http://schemas.microsoft.com/office/drawing/2014/main" id="{2CECE2D7-4E6C-4139-94FF-4A190A3A6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5" b="13122"/>
          <a:stretch/>
        </p:blipFill>
        <p:spPr bwMode="auto">
          <a:xfrm>
            <a:off x="838200" y="1690688"/>
            <a:ext cx="3494649" cy="25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1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8702C-7A0B-4F92-AE7C-48818FC6FF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Motores paso a paso</a:t>
            </a:r>
          </a:p>
        </p:txBody>
      </p:sp>
      <p:pic>
        <p:nvPicPr>
          <p:cNvPr id="7170" name="Picture 2" descr="Resultado de imagen de motor paso a paso arduino">
            <a:extLst>
              <a:ext uri="{FF2B5EF4-FFF2-40B4-BE49-F238E27FC236}">
                <a16:creationId xmlns:a16="http://schemas.microsoft.com/office/drawing/2014/main" id="{1C649CBF-55A1-4F7B-8673-78EEDC41F2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0383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B604F09-ECF9-4EEF-A32F-970D4EC6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591" y="2000249"/>
            <a:ext cx="5529628" cy="41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1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55FFC-206D-45A5-91E5-25DE1CB29E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/>
              <a:t>Conexión de motores </a:t>
            </a:r>
            <a:r>
              <a:rPr lang="es-ES" dirty="0" err="1"/>
              <a:t>p.a.p</a:t>
            </a:r>
            <a:r>
              <a:rPr lang="es-ES" dirty="0"/>
              <a:t> con driver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C991024-B189-4FE3-B5CE-DCC98132A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1537"/>
            <a:ext cx="5257800" cy="4096703"/>
          </a:xfrm>
          <a:prstGeom prst="rect">
            <a:avLst/>
          </a:prstGeom>
        </p:spPr>
      </p:pic>
      <p:pic>
        <p:nvPicPr>
          <p:cNvPr id="8194" name="Picture 2" descr="Resultado de imagen de motor paso a paso arduino">
            <a:extLst>
              <a:ext uri="{FF2B5EF4-FFF2-40B4-BE49-F238E27FC236}">
                <a16:creationId xmlns:a16="http://schemas.microsoft.com/office/drawing/2014/main" id="{F61E1CE7-4136-4F63-8075-F8963B55A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08" y="2141537"/>
            <a:ext cx="5339292" cy="40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7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sensor detector de lineas arduino">
            <a:extLst>
              <a:ext uri="{FF2B5EF4-FFF2-40B4-BE49-F238E27FC236}">
                <a16:creationId xmlns:a16="http://schemas.microsoft.com/office/drawing/2014/main" id="{06208F39-80BE-4B6E-BE64-88AE0C319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0" b="93400" l="3571" r="93714">
                        <a14:foregroundMark x1="42714" y1="8600" x2="42714" y2="8600"/>
                        <a14:foregroundMark x1="40857" y1="3800" x2="50571" y2="8000"/>
                        <a14:foregroundMark x1="50571" y1="8000" x2="58143" y2="15800"/>
                        <a14:foregroundMark x1="58143" y1="15800" x2="56857" y2="30600"/>
                        <a14:foregroundMark x1="56857" y1="30600" x2="28714" y2="91000"/>
                        <a14:foregroundMark x1="28714" y1="91000" x2="13000" y2="88800"/>
                        <a14:foregroundMark x1="13000" y1="88800" x2="3857" y2="83600"/>
                        <a14:foregroundMark x1="3857" y1="83600" x2="4571" y2="68400"/>
                        <a14:foregroundMark x1="4571" y1="68400" x2="35143" y2="5400"/>
                        <a14:foregroundMark x1="35143" y1="5400" x2="41143" y2="3400"/>
                        <a14:foregroundMark x1="42714" y1="57000" x2="56857" y2="35600"/>
                        <a14:foregroundMark x1="56857" y1="35600" x2="52143" y2="23600"/>
                        <a14:foregroundMark x1="52143" y1="23600" x2="43857" y2="17200"/>
                        <a14:foregroundMark x1="43857" y1="17200" x2="34571" y2="15000"/>
                        <a14:foregroundMark x1="34571" y1="15000" x2="28714" y2="27800"/>
                        <a14:foregroundMark x1="28714" y1="27800" x2="28286" y2="41400"/>
                        <a14:foregroundMark x1="28286" y1="41400" x2="33000" y2="53600"/>
                        <a14:foregroundMark x1="33000" y1="53600" x2="43286" y2="56600"/>
                        <a14:foregroundMark x1="35714" y1="64200" x2="26857" y2="54000"/>
                        <a14:foregroundMark x1="26857" y1="54000" x2="17000" y2="48400"/>
                        <a14:foregroundMark x1="17000" y1="48400" x2="6571" y2="55800"/>
                        <a14:foregroundMark x1="6571" y1="55800" x2="2000" y2="68200"/>
                        <a14:foregroundMark x1="2000" y1="68200" x2="3429" y2="82200"/>
                        <a14:foregroundMark x1="3429" y1="82200" x2="11286" y2="93400"/>
                        <a14:foregroundMark x1="11286" y1="93400" x2="22429" y2="89200"/>
                        <a14:foregroundMark x1="22429" y1="89200" x2="31429" y2="81400"/>
                        <a14:foregroundMark x1="31429" y1="81400" x2="35714" y2="63800"/>
                        <a14:foregroundMark x1="30714" y1="53000" x2="20286" y2="52800"/>
                        <a14:foregroundMark x1="20286" y1="52800" x2="20286" y2="67800"/>
                        <a14:foregroundMark x1="20286" y1="67800" x2="29429" y2="61600"/>
                        <a14:foregroundMark x1="29429" y1="61600" x2="29429" y2="53000"/>
                        <a14:foregroundMark x1="26571" y1="55600" x2="25571" y2="54800"/>
                        <a14:foregroundMark x1="42143" y1="50800" x2="49286" y2="38800"/>
                        <a14:foregroundMark x1="49286" y1="38800" x2="46571" y2="25600"/>
                        <a14:foregroundMark x1="46571" y1="25600" x2="36286" y2="21800"/>
                        <a14:foregroundMark x1="36286" y1="21800" x2="28429" y2="32200"/>
                        <a14:foregroundMark x1="28429" y1="32200" x2="32000" y2="46200"/>
                        <a14:foregroundMark x1="32000" y1="46200" x2="42000" y2="50800"/>
                        <a14:foregroundMark x1="42000" y1="50800" x2="43714" y2="50800"/>
                        <a14:foregroundMark x1="48286" y1="26800" x2="46857" y2="25400"/>
                        <a14:foregroundMark x1="46857" y1="26800" x2="46000" y2="29000"/>
                        <a14:foregroundMark x1="25000" y1="57400" x2="25000" y2="57400"/>
                        <a14:foregroundMark x1="12429" y1="76400" x2="12429" y2="76400"/>
                        <a14:foregroundMark x1="7286" y1="71400" x2="7286" y2="71400"/>
                        <a14:foregroundMark x1="3714" y1="75600" x2="3714" y2="75600"/>
                        <a14:foregroundMark x1="86286" y1="9200" x2="86286" y2="9200"/>
                        <a14:foregroundMark x1="84286" y1="5600" x2="84286" y2="5600"/>
                        <a14:foregroundMark x1="79857" y1="5600" x2="89714" y2="9600"/>
                        <a14:foregroundMark x1="89714" y1="9600" x2="87714" y2="23400"/>
                        <a14:foregroundMark x1="87714" y1="23400" x2="77714" y2="23600"/>
                        <a14:foregroundMark x1="77714" y1="23600" x2="79857" y2="3800"/>
                        <a14:foregroundMark x1="86286" y1="16400" x2="93714" y2="24400"/>
                        <a14:foregroundMark x1="93714" y1="24400" x2="88571" y2="36400"/>
                        <a14:foregroundMark x1="88571" y1="36400" x2="87571" y2="20000"/>
                        <a14:foregroundMark x1="62429" y1="64600" x2="62429" y2="64600"/>
                        <a14:foregroundMark x1="47571" y1="75600" x2="47571" y2="75600"/>
                        <a14:foregroundMark x1="45286" y1="75600" x2="45286" y2="75600"/>
                        <a14:foregroundMark x1="29857" y1="68200" x2="29857" y2="6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50" y="2695021"/>
            <a:ext cx="5091748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de sensor detector de lineas arduino">
            <a:extLst>
              <a:ext uri="{FF2B5EF4-FFF2-40B4-BE49-F238E27FC236}">
                <a16:creationId xmlns:a16="http://schemas.microsoft.com/office/drawing/2014/main" id="{FB49670A-9C2F-412B-83F8-CB5B5CC27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2675264"/>
            <a:ext cx="3656720" cy="36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828A4E9-04CB-4594-8C0F-78AF8674A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367" y="2046614"/>
            <a:ext cx="4762500" cy="12573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E43C3F-626B-41A6-8098-0E1419FACA0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Sensores seguidores de línea</a:t>
            </a:r>
          </a:p>
        </p:txBody>
      </p:sp>
    </p:spTree>
    <p:extLst>
      <p:ext uri="{BB962C8B-B14F-4D97-AF65-F5344CB8AC3E}">
        <p14:creationId xmlns:p14="http://schemas.microsoft.com/office/powerpoint/2010/main" val="81786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C06F1-A722-4118-AD88-47DD1B60840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Sensores de ultrasonidos</a:t>
            </a:r>
          </a:p>
        </p:txBody>
      </p:sp>
      <p:pic>
        <p:nvPicPr>
          <p:cNvPr id="10242" name="Picture 2" descr="Resultado de imagen de sensor arduino ultrasonido">
            <a:extLst>
              <a:ext uri="{FF2B5EF4-FFF2-40B4-BE49-F238E27FC236}">
                <a16:creationId xmlns:a16="http://schemas.microsoft.com/office/drawing/2014/main" id="{5CDFC058-D1B5-414C-93B7-45D7723D4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5" y="2735612"/>
            <a:ext cx="6459855" cy="37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n relacionada">
            <a:extLst>
              <a:ext uri="{FF2B5EF4-FFF2-40B4-BE49-F238E27FC236}">
                <a16:creationId xmlns:a16="http://schemas.microsoft.com/office/drawing/2014/main" id="{1A945206-EA97-4E5B-BE4F-2869C8366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25836"/>
            <a:ext cx="4055745" cy="29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1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3F825-CF9C-40EE-8EE1-6FC24A38DD5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Montaje Mecánico</a:t>
            </a:r>
          </a:p>
        </p:txBody>
      </p:sp>
      <p:pic>
        <p:nvPicPr>
          <p:cNvPr id="2050" name="Picture 2" descr="Resultado de imagen de arduino robot">
            <a:extLst>
              <a:ext uri="{FF2B5EF4-FFF2-40B4-BE49-F238E27FC236}">
                <a16:creationId xmlns:a16="http://schemas.microsoft.com/office/drawing/2014/main" id="{DE7E6586-17DE-40A3-AC24-A930CD7E0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8" y="1885071"/>
            <a:ext cx="6640244" cy="44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6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BA49-BB1C-441C-8467-63335D6D90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s-ES" dirty="0"/>
              <a:t>Chasis y ferretería</a:t>
            </a:r>
          </a:p>
        </p:txBody>
      </p:sp>
      <p:pic>
        <p:nvPicPr>
          <p:cNvPr id="11266" name="Picture 2" descr="Resultado de imagen de chasis arduino">
            <a:extLst>
              <a:ext uri="{FF2B5EF4-FFF2-40B4-BE49-F238E27FC236}">
                <a16:creationId xmlns:a16="http://schemas.microsoft.com/office/drawing/2014/main" id="{0B8E85EF-B7C6-445B-8BCD-826A432FF0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746674" cy="505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5FA26C-3540-46D4-B359-8AC09C5E3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81" y="1690688"/>
            <a:ext cx="5053819" cy="50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1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07685-4A4D-42BC-AAE3-7047FB05D65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Poniéndolo todo junto…</a:t>
            </a:r>
          </a:p>
        </p:txBody>
      </p:sp>
      <p:pic>
        <p:nvPicPr>
          <p:cNvPr id="5" name="Marcador de contenido 4" descr="Imagen que contiene interior, pared&#10;&#10;Descripción generada automáticamente">
            <a:extLst>
              <a:ext uri="{FF2B5EF4-FFF2-40B4-BE49-F238E27FC236}">
                <a16:creationId xmlns:a16="http://schemas.microsoft.com/office/drawing/2014/main" id="{B30A0571-308F-416E-8E00-958A403FE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3987345"/>
          </a:xfrm>
        </p:spPr>
      </p:pic>
      <p:pic>
        <p:nvPicPr>
          <p:cNvPr id="1026" name="Picture 2" descr="https://www.prometec.net/wp-content/uploads/2016/11/Componentes-montaje-rueda-loca.png">
            <a:extLst>
              <a:ext uri="{FF2B5EF4-FFF2-40B4-BE49-F238E27FC236}">
                <a16:creationId xmlns:a16="http://schemas.microsoft.com/office/drawing/2014/main" id="{29FBCF15-124A-45B7-ACF6-35E8135F6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" b="-9254"/>
          <a:stretch/>
        </p:blipFill>
        <p:spPr bwMode="auto">
          <a:xfrm>
            <a:off x="838200" y="1825626"/>
            <a:ext cx="5509686" cy="43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5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2541F-8695-4872-AD66-6FA84EA1D63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Diseño de piezas y construcción de un robot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CC8AC3C-70A1-485F-89FD-2A9A1C581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1254" y="1825625"/>
            <a:ext cx="57894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hingiverse.com/renders/08/37/80/b1/c1/33760090e07e71b9b5581c4ca2f7405b_preview_featured.jpeg">
            <a:extLst>
              <a:ext uri="{FF2B5EF4-FFF2-40B4-BE49-F238E27FC236}">
                <a16:creationId xmlns:a16="http://schemas.microsoft.com/office/drawing/2014/main" id="{2FF4DCBD-CA5C-46BE-9060-F729D6509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7" b="1081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4BE0D8-BBD3-469B-A65B-4820A8D5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¡Ahora os toca a vosotros!</a:t>
            </a:r>
          </a:p>
        </p:txBody>
      </p:sp>
    </p:spTree>
    <p:extLst>
      <p:ext uri="{BB962C8B-B14F-4D97-AF65-F5344CB8AC3E}">
        <p14:creationId xmlns:p14="http://schemas.microsoft.com/office/powerpoint/2010/main" val="1607436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6AC2A-2A65-4FA8-9000-354E8C4A807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Thingiverse – www.Thingiverse.com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0ADA988-F558-43BA-8DE2-54C707430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593" y="1825625"/>
            <a:ext cx="8950813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4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6C5F-96D1-4C90-A90C-3C22289FFA0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err="1"/>
              <a:t>Tinkercad</a:t>
            </a:r>
            <a:r>
              <a:rPr lang="es-ES" dirty="0"/>
              <a:t> – www.TinkerCAD.com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52DECFE-120C-407F-97B8-AAA9C6056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051" y="1782286"/>
            <a:ext cx="9027898" cy="50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1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E55FD-2871-4834-A36A-DF2A4D1C7A4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err="1"/>
              <a:t>FreeCAD</a:t>
            </a:r>
            <a:r>
              <a:rPr lang="es-ES" dirty="0"/>
              <a:t> - www.FreeCADweb.org</a:t>
            </a:r>
          </a:p>
        </p:txBody>
      </p:sp>
      <p:pic>
        <p:nvPicPr>
          <p:cNvPr id="1026" name="Picture 2" descr="Archivo:Screenshot-2014-04-01-freecad-2.png">
            <a:extLst>
              <a:ext uri="{FF2B5EF4-FFF2-40B4-BE49-F238E27FC236}">
                <a16:creationId xmlns:a16="http://schemas.microsoft.com/office/drawing/2014/main" id="{15ADF432-6B24-4326-A5CF-AA78744BE5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1868805"/>
            <a:ext cx="8869680" cy="49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5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A8ED9-A36E-4158-8A4D-84228032E6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err="1">
                <a:solidFill>
                  <a:schemeClr val="tx1"/>
                </a:solidFill>
              </a:rPr>
              <a:t>OpenSCAD</a:t>
            </a:r>
            <a:r>
              <a:rPr lang="es-ES" dirty="0">
                <a:solidFill>
                  <a:schemeClr val="tx1"/>
                </a:solidFill>
              </a:rPr>
              <a:t> - www.OpenSCAD.org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A1FB3B9-8DDA-4BBC-A990-8545CB5F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593" y="1825625"/>
            <a:ext cx="8950813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2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3F825-CF9C-40EE-8EE1-6FC24A38DD5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Montaje Electrónico</a:t>
            </a:r>
          </a:p>
        </p:txBody>
      </p:sp>
      <p:pic>
        <p:nvPicPr>
          <p:cNvPr id="2050" name="Picture 2" descr="Resultado de imagen de arduino robot">
            <a:extLst>
              <a:ext uri="{FF2B5EF4-FFF2-40B4-BE49-F238E27FC236}">
                <a16:creationId xmlns:a16="http://schemas.microsoft.com/office/drawing/2014/main" id="{DE7E6586-17DE-40A3-AC24-A930CD7E0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8" y="1885071"/>
            <a:ext cx="6640244" cy="44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6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8290BC-DBF1-478A-B2A4-462A4806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>
                <a:solidFill>
                  <a:srgbClr val="000000"/>
                </a:solidFill>
              </a:rPr>
              <a:t>Arduinos</a:t>
            </a:r>
          </a:p>
        </p:txBody>
      </p:sp>
      <p:sp>
        <p:nvSpPr>
          <p:cNvPr id="82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8" name="Picture 6" descr="Resultado de imagen de freaduino">
            <a:extLst>
              <a:ext uri="{FF2B5EF4-FFF2-40B4-BE49-F238E27FC236}">
                <a16:creationId xmlns:a16="http://schemas.microsoft.com/office/drawing/2014/main" id="{CFED0093-199E-4D5F-AF1C-D085F86EE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-4" b="-4"/>
          <a:stretch/>
        </p:blipFill>
        <p:spPr bwMode="auto"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2" descr="Resultado de imagen de arduino uno">
            <a:extLst>
              <a:ext uri="{FF2B5EF4-FFF2-40B4-BE49-F238E27FC236}">
                <a16:creationId xmlns:a16="http://schemas.microsoft.com/office/drawing/2014/main" id="{2C910B38-0BA6-405A-BBD6-8FFDEEB6D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8"/>
          <a:stretch/>
        </p:blipFill>
        <p:spPr bwMode="auto">
          <a:xfrm>
            <a:off x="3375971" y="2736255"/>
            <a:ext cx="2865340" cy="286534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arduino nano">
            <a:extLst>
              <a:ext uri="{FF2B5EF4-FFF2-40B4-BE49-F238E27FC236}">
                <a16:creationId xmlns:a16="http://schemas.microsoft.com/office/drawing/2014/main" id="{5FC6630E-9237-4A6E-BFF7-F01EB1C1A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r="1361" b="-3"/>
          <a:stretch/>
        </p:blipFill>
        <p:spPr bwMode="auto"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de arduino nano shield">
            <a:extLst>
              <a:ext uri="{FF2B5EF4-FFF2-40B4-BE49-F238E27FC236}">
                <a16:creationId xmlns:a16="http://schemas.microsoft.com/office/drawing/2014/main" id="{79E4182B-2650-4ACE-B54F-C32C9E79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26" y="2257006"/>
            <a:ext cx="4302956" cy="43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8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439BA-0469-4B06-85E6-ACD7DED1598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Drivers de motores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91673B-619D-48BF-9EBC-891DE3FAA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483" y="2075618"/>
            <a:ext cx="5642317" cy="4513854"/>
          </a:xfrm>
          <a:prstGeom prst="rect">
            <a:avLst/>
          </a:prstGeom>
        </p:spPr>
      </p:pic>
      <p:pic>
        <p:nvPicPr>
          <p:cNvPr id="4098" name="Picture 2" descr="Driver l298">
            <a:extLst>
              <a:ext uri="{FF2B5EF4-FFF2-40B4-BE49-F238E27FC236}">
                <a16:creationId xmlns:a16="http://schemas.microsoft.com/office/drawing/2014/main" id="{A16AF326-C0C1-48CB-AB46-C210A13B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5618"/>
            <a:ext cx="47625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86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</Words>
  <Application>Microsoft Office PowerPoint</Application>
  <PresentationFormat>Panorámica</PresentationFormat>
  <Paragraphs>22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Sesión 2: Arduino básico para Robótica Educativa</vt:lpstr>
      <vt:lpstr>Diseño de piezas y construcción de un robot</vt:lpstr>
      <vt:lpstr>Thingiverse – www.Thingiverse.com</vt:lpstr>
      <vt:lpstr>Tinkercad – www.TinkerCAD.com</vt:lpstr>
      <vt:lpstr>FreeCAD - www.FreeCADweb.org</vt:lpstr>
      <vt:lpstr>OpenSCAD - www.OpenSCAD.org </vt:lpstr>
      <vt:lpstr>Montaje Electrónico</vt:lpstr>
      <vt:lpstr>Arduinos</vt:lpstr>
      <vt:lpstr>Drivers de motores</vt:lpstr>
      <vt:lpstr>Drivers de motores (2)</vt:lpstr>
      <vt:lpstr>Conexión de motores con driver al Arduino</vt:lpstr>
      <vt:lpstr>Servos y motores</vt:lpstr>
      <vt:lpstr>Motores paso a paso</vt:lpstr>
      <vt:lpstr>Conexión de motores p.a.p con driver</vt:lpstr>
      <vt:lpstr>Sensores seguidores de línea</vt:lpstr>
      <vt:lpstr>Sensores de ultrasonidos</vt:lpstr>
      <vt:lpstr>Montaje Mecánico</vt:lpstr>
      <vt:lpstr>Chasis y ferretería</vt:lpstr>
      <vt:lpstr>Poniéndolo todo junto…</vt:lpstr>
      <vt:lpstr>¡Ahora os toca a vosotros!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2: Arduino básico para Robótica Educativa</dc:title>
  <dc:creator>Miguel Ángel Casanova González</dc:creator>
  <cp:lastModifiedBy>Miguel Ángel Casanova González</cp:lastModifiedBy>
  <cp:revision>1</cp:revision>
  <dcterms:created xsi:type="dcterms:W3CDTF">2018-11-26T22:08:50Z</dcterms:created>
  <dcterms:modified xsi:type="dcterms:W3CDTF">2018-11-26T22:10:37Z</dcterms:modified>
</cp:coreProperties>
</file>