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8" r:id="rId3"/>
    <p:sldId id="261" r:id="rId4"/>
    <p:sldId id="262" r:id="rId5"/>
    <p:sldId id="263" r:id="rId6"/>
    <p:sldId id="264" r:id="rId7"/>
    <p:sldId id="265" r:id="rId8"/>
    <p:sldId id="266" r:id="rId9"/>
    <p:sldId id="268" r:id="rId10"/>
    <p:sldId id="267" r:id="rId11"/>
    <p:sldId id="269" r:id="rId12"/>
    <p:sldId id="270" r:id="rId13"/>
    <p:sldId id="271" r:id="rId14"/>
    <p:sldId id="272" r:id="rId15"/>
    <p:sldId id="273" r:id="rId1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516" y="-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1E303E-87EE-4F81-A0D6-4C7678CE0320}"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3FB64D7-DA73-4157-A1E5-4DEF5271AC10}">
      <dgm:prSet/>
      <dgm:spPr/>
      <dgm:t>
        <a:bodyPr/>
        <a:lstStyle/>
        <a:p>
          <a:r>
            <a:rPr lang="es-ES"/>
            <a:t>Sigue-líneas</a:t>
          </a:r>
          <a:endParaRPr lang="en-US"/>
        </a:p>
      </dgm:t>
    </dgm:pt>
    <dgm:pt modelId="{2303B63E-9C7B-44BD-8CD8-F2422B5B5AD4}" type="parTrans" cxnId="{DF82D3B8-785A-42F7-8787-182563F7962A}">
      <dgm:prSet/>
      <dgm:spPr/>
      <dgm:t>
        <a:bodyPr/>
        <a:lstStyle/>
        <a:p>
          <a:endParaRPr lang="en-US"/>
        </a:p>
      </dgm:t>
    </dgm:pt>
    <dgm:pt modelId="{27A7660B-2D5F-49D7-872A-51049E7E2BBF}" type="sibTrans" cxnId="{DF82D3B8-785A-42F7-8787-182563F7962A}">
      <dgm:prSet/>
      <dgm:spPr/>
      <dgm:t>
        <a:bodyPr/>
        <a:lstStyle/>
        <a:p>
          <a:endParaRPr lang="en-US"/>
        </a:p>
      </dgm:t>
    </dgm:pt>
    <dgm:pt modelId="{D61FABBB-511A-4D92-927D-18E91F9E3B95}">
      <dgm:prSet/>
      <dgm:spPr/>
      <dgm:t>
        <a:bodyPr/>
        <a:lstStyle/>
        <a:p>
          <a:r>
            <a:rPr lang="es-ES"/>
            <a:t>Detección de obstáculos</a:t>
          </a:r>
          <a:endParaRPr lang="en-US"/>
        </a:p>
      </dgm:t>
    </dgm:pt>
    <dgm:pt modelId="{31DAC8E3-EF44-4E58-BF10-E39A94974A29}" type="parTrans" cxnId="{ADED3084-46D5-4BA0-B711-3623C140A8DE}">
      <dgm:prSet/>
      <dgm:spPr/>
      <dgm:t>
        <a:bodyPr/>
        <a:lstStyle/>
        <a:p>
          <a:endParaRPr lang="en-US"/>
        </a:p>
      </dgm:t>
    </dgm:pt>
    <dgm:pt modelId="{19B20E91-19C9-4766-BDDF-FCDF8FAD560E}" type="sibTrans" cxnId="{ADED3084-46D5-4BA0-B711-3623C140A8DE}">
      <dgm:prSet/>
      <dgm:spPr/>
      <dgm:t>
        <a:bodyPr/>
        <a:lstStyle/>
        <a:p>
          <a:endParaRPr lang="en-US"/>
        </a:p>
      </dgm:t>
    </dgm:pt>
    <dgm:pt modelId="{38632F12-2777-4C7A-A50F-9A5732F1CF9F}">
      <dgm:prSet/>
      <dgm:spPr/>
      <dgm:t>
        <a:bodyPr/>
        <a:lstStyle/>
        <a:p>
          <a:r>
            <a:rPr lang="es-ES"/>
            <a:t>Sumo </a:t>
          </a:r>
          <a:endParaRPr lang="en-US"/>
        </a:p>
      </dgm:t>
    </dgm:pt>
    <dgm:pt modelId="{F25C605A-4159-46DB-9216-1DF004AC206D}" type="parTrans" cxnId="{012BB9FC-AF0F-47C5-BA69-FBE461714176}">
      <dgm:prSet/>
      <dgm:spPr/>
      <dgm:t>
        <a:bodyPr/>
        <a:lstStyle/>
        <a:p>
          <a:endParaRPr lang="en-US"/>
        </a:p>
      </dgm:t>
    </dgm:pt>
    <dgm:pt modelId="{C8F0AC68-49BB-4056-B62B-17373280F881}" type="sibTrans" cxnId="{012BB9FC-AF0F-47C5-BA69-FBE461714176}">
      <dgm:prSet/>
      <dgm:spPr/>
      <dgm:t>
        <a:bodyPr/>
        <a:lstStyle/>
        <a:p>
          <a:endParaRPr lang="en-US"/>
        </a:p>
      </dgm:t>
    </dgm:pt>
    <dgm:pt modelId="{1CCBDF4A-67D8-430E-A427-2257881D3F58}">
      <dgm:prSet/>
      <dgm:spPr/>
      <dgm:t>
        <a:bodyPr/>
        <a:lstStyle/>
        <a:p>
          <a:r>
            <a:rPr lang="es-ES"/>
            <a:t>Robot bípedo</a:t>
          </a:r>
          <a:endParaRPr lang="en-US"/>
        </a:p>
      </dgm:t>
    </dgm:pt>
    <dgm:pt modelId="{271C9E20-9440-4F23-95EE-CD6A969EF0B0}" type="parTrans" cxnId="{5371C811-6C43-4950-A0DA-EB05702E0FCF}">
      <dgm:prSet/>
      <dgm:spPr/>
      <dgm:t>
        <a:bodyPr/>
        <a:lstStyle/>
        <a:p>
          <a:endParaRPr lang="en-US"/>
        </a:p>
      </dgm:t>
    </dgm:pt>
    <dgm:pt modelId="{FC678EF3-E179-41BD-AF94-EC8F0C8A4095}" type="sibTrans" cxnId="{5371C811-6C43-4950-A0DA-EB05702E0FCF}">
      <dgm:prSet/>
      <dgm:spPr/>
      <dgm:t>
        <a:bodyPr/>
        <a:lstStyle/>
        <a:p>
          <a:endParaRPr lang="en-US"/>
        </a:p>
      </dgm:t>
    </dgm:pt>
    <dgm:pt modelId="{94D7A806-2BD0-46B1-8EA6-0543BC8B129F}">
      <dgm:prSet/>
      <dgm:spPr/>
      <dgm:t>
        <a:bodyPr/>
        <a:lstStyle/>
        <a:p>
          <a:r>
            <a:rPr lang="es-ES"/>
            <a:t>Brazo robot</a:t>
          </a:r>
          <a:endParaRPr lang="en-US"/>
        </a:p>
      </dgm:t>
    </dgm:pt>
    <dgm:pt modelId="{59119666-FD43-48A9-A806-2C387C8E9238}" type="parTrans" cxnId="{112CC1E9-4A52-4137-91BC-9B510B7A73A0}">
      <dgm:prSet/>
      <dgm:spPr/>
      <dgm:t>
        <a:bodyPr/>
        <a:lstStyle/>
        <a:p>
          <a:endParaRPr lang="en-US"/>
        </a:p>
      </dgm:t>
    </dgm:pt>
    <dgm:pt modelId="{B55C2FF2-39D9-4249-A2D3-C35FDD83B354}" type="sibTrans" cxnId="{112CC1E9-4A52-4137-91BC-9B510B7A73A0}">
      <dgm:prSet/>
      <dgm:spPr/>
      <dgm:t>
        <a:bodyPr/>
        <a:lstStyle/>
        <a:p>
          <a:endParaRPr lang="en-US"/>
        </a:p>
      </dgm:t>
    </dgm:pt>
    <dgm:pt modelId="{BBDEDD27-EAB0-4344-982F-9FE2EDA69E7C}">
      <dgm:prSet/>
      <dgm:spPr/>
      <dgm:t>
        <a:bodyPr/>
        <a:lstStyle/>
        <a:p>
          <a:r>
            <a:rPr lang="es-ES"/>
            <a:t>Robot araña</a:t>
          </a:r>
          <a:endParaRPr lang="en-US"/>
        </a:p>
      </dgm:t>
    </dgm:pt>
    <dgm:pt modelId="{07622897-C78A-4440-AE9B-5E664185BAAE}" type="parTrans" cxnId="{5BAD99EB-24B8-46F1-ADF1-9DE5603D6DF3}">
      <dgm:prSet/>
      <dgm:spPr/>
      <dgm:t>
        <a:bodyPr/>
        <a:lstStyle/>
        <a:p>
          <a:endParaRPr lang="en-US"/>
        </a:p>
      </dgm:t>
    </dgm:pt>
    <dgm:pt modelId="{2E22124D-DCBA-4587-83F5-C09986D96889}" type="sibTrans" cxnId="{5BAD99EB-24B8-46F1-ADF1-9DE5603D6DF3}">
      <dgm:prSet/>
      <dgm:spPr/>
      <dgm:t>
        <a:bodyPr/>
        <a:lstStyle/>
        <a:p>
          <a:endParaRPr lang="en-US"/>
        </a:p>
      </dgm:t>
    </dgm:pt>
    <dgm:pt modelId="{92A6D4D7-3F79-472D-85A0-D0E3BD2D3F2E}">
      <dgm:prSet/>
      <dgm:spPr/>
      <dgm:t>
        <a:bodyPr/>
        <a:lstStyle/>
        <a:p>
          <a:r>
            <a:rPr lang="es-ES"/>
            <a:t>¿?</a:t>
          </a:r>
          <a:endParaRPr lang="en-US"/>
        </a:p>
      </dgm:t>
    </dgm:pt>
    <dgm:pt modelId="{514E4676-EEDD-4D39-A690-EB3C1854C011}" type="parTrans" cxnId="{21F6C69A-D782-4EE2-B7D7-F723C6655C67}">
      <dgm:prSet/>
      <dgm:spPr/>
      <dgm:t>
        <a:bodyPr/>
        <a:lstStyle/>
        <a:p>
          <a:endParaRPr lang="en-US"/>
        </a:p>
      </dgm:t>
    </dgm:pt>
    <dgm:pt modelId="{9C244BB0-B5D9-49CD-B06E-619450769C2B}" type="sibTrans" cxnId="{21F6C69A-D782-4EE2-B7D7-F723C6655C67}">
      <dgm:prSet/>
      <dgm:spPr/>
      <dgm:t>
        <a:bodyPr/>
        <a:lstStyle/>
        <a:p>
          <a:endParaRPr lang="en-US"/>
        </a:p>
      </dgm:t>
    </dgm:pt>
    <dgm:pt modelId="{F55CA2C9-62CD-4FC7-8054-3E5F0F0679C6}" type="pres">
      <dgm:prSet presAssocID="{321E303E-87EE-4F81-A0D6-4C7678CE0320}" presName="vert0" presStyleCnt="0">
        <dgm:presLayoutVars>
          <dgm:dir/>
          <dgm:animOne val="branch"/>
          <dgm:animLvl val="lvl"/>
        </dgm:presLayoutVars>
      </dgm:prSet>
      <dgm:spPr/>
    </dgm:pt>
    <dgm:pt modelId="{6C33BBF9-73B4-409B-BE79-7C37CD62D997}" type="pres">
      <dgm:prSet presAssocID="{D3FB64D7-DA73-4157-A1E5-4DEF5271AC10}" presName="thickLine" presStyleLbl="alignNode1" presStyleIdx="0" presStyleCnt="7"/>
      <dgm:spPr/>
    </dgm:pt>
    <dgm:pt modelId="{B2730C1D-1DC1-4449-856A-CE4EEE0CF40B}" type="pres">
      <dgm:prSet presAssocID="{D3FB64D7-DA73-4157-A1E5-4DEF5271AC10}" presName="horz1" presStyleCnt="0"/>
      <dgm:spPr/>
    </dgm:pt>
    <dgm:pt modelId="{6073B72A-0CC5-48CF-8941-8414B3C196B2}" type="pres">
      <dgm:prSet presAssocID="{D3FB64D7-DA73-4157-A1E5-4DEF5271AC10}" presName="tx1" presStyleLbl="revTx" presStyleIdx="0" presStyleCnt="7"/>
      <dgm:spPr/>
    </dgm:pt>
    <dgm:pt modelId="{721F69AE-28F5-4C6D-B770-C68EA5C184A9}" type="pres">
      <dgm:prSet presAssocID="{D3FB64D7-DA73-4157-A1E5-4DEF5271AC10}" presName="vert1" presStyleCnt="0"/>
      <dgm:spPr/>
    </dgm:pt>
    <dgm:pt modelId="{DFACA8FD-1F94-48D9-8DD1-262D91F1832D}" type="pres">
      <dgm:prSet presAssocID="{D61FABBB-511A-4D92-927D-18E91F9E3B95}" presName="thickLine" presStyleLbl="alignNode1" presStyleIdx="1" presStyleCnt="7"/>
      <dgm:spPr/>
    </dgm:pt>
    <dgm:pt modelId="{052E934D-2CEE-495A-ADBE-73613F3B2C55}" type="pres">
      <dgm:prSet presAssocID="{D61FABBB-511A-4D92-927D-18E91F9E3B95}" presName="horz1" presStyleCnt="0"/>
      <dgm:spPr/>
    </dgm:pt>
    <dgm:pt modelId="{9366B194-C3C0-44BC-A599-000AD7D56714}" type="pres">
      <dgm:prSet presAssocID="{D61FABBB-511A-4D92-927D-18E91F9E3B95}" presName="tx1" presStyleLbl="revTx" presStyleIdx="1" presStyleCnt="7"/>
      <dgm:spPr/>
    </dgm:pt>
    <dgm:pt modelId="{AE667821-8E7F-47F2-89E1-B8070F0A2988}" type="pres">
      <dgm:prSet presAssocID="{D61FABBB-511A-4D92-927D-18E91F9E3B95}" presName="vert1" presStyleCnt="0"/>
      <dgm:spPr/>
    </dgm:pt>
    <dgm:pt modelId="{CF87CF30-A298-4130-8B11-CC15E1CBB5F1}" type="pres">
      <dgm:prSet presAssocID="{38632F12-2777-4C7A-A50F-9A5732F1CF9F}" presName="thickLine" presStyleLbl="alignNode1" presStyleIdx="2" presStyleCnt="7"/>
      <dgm:spPr/>
    </dgm:pt>
    <dgm:pt modelId="{037CECFB-A3F3-4E85-8617-F0C3A93440A3}" type="pres">
      <dgm:prSet presAssocID="{38632F12-2777-4C7A-A50F-9A5732F1CF9F}" presName="horz1" presStyleCnt="0"/>
      <dgm:spPr/>
    </dgm:pt>
    <dgm:pt modelId="{7CE971B1-D016-4F0C-A527-A6B0371F4874}" type="pres">
      <dgm:prSet presAssocID="{38632F12-2777-4C7A-A50F-9A5732F1CF9F}" presName="tx1" presStyleLbl="revTx" presStyleIdx="2" presStyleCnt="7"/>
      <dgm:spPr/>
    </dgm:pt>
    <dgm:pt modelId="{D062D2E4-FBE0-40B1-AB44-B2F1DA940B6E}" type="pres">
      <dgm:prSet presAssocID="{38632F12-2777-4C7A-A50F-9A5732F1CF9F}" presName="vert1" presStyleCnt="0"/>
      <dgm:spPr/>
    </dgm:pt>
    <dgm:pt modelId="{D20A5446-11A8-4D4A-844E-709CCE58F947}" type="pres">
      <dgm:prSet presAssocID="{1CCBDF4A-67D8-430E-A427-2257881D3F58}" presName="thickLine" presStyleLbl="alignNode1" presStyleIdx="3" presStyleCnt="7"/>
      <dgm:spPr/>
    </dgm:pt>
    <dgm:pt modelId="{15CADDBD-0A65-4073-8E9E-39D6E56A7342}" type="pres">
      <dgm:prSet presAssocID="{1CCBDF4A-67D8-430E-A427-2257881D3F58}" presName="horz1" presStyleCnt="0"/>
      <dgm:spPr/>
    </dgm:pt>
    <dgm:pt modelId="{8FA13A23-DE82-4661-B722-49CAD971CE41}" type="pres">
      <dgm:prSet presAssocID="{1CCBDF4A-67D8-430E-A427-2257881D3F58}" presName="tx1" presStyleLbl="revTx" presStyleIdx="3" presStyleCnt="7"/>
      <dgm:spPr/>
    </dgm:pt>
    <dgm:pt modelId="{DF0EF08B-FBC5-4ED1-A7F3-BC6D511C761E}" type="pres">
      <dgm:prSet presAssocID="{1CCBDF4A-67D8-430E-A427-2257881D3F58}" presName="vert1" presStyleCnt="0"/>
      <dgm:spPr/>
    </dgm:pt>
    <dgm:pt modelId="{03A93C8C-B735-4281-9C83-C3E9F255E04B}" type="pres">
      <dgm:prSet presAssocID="{94D7A806-2BD0-46B1-8EA6-0543BC8B129F}" presName="thickLine" presStyleLbl="alignNode1" presStyleIdx="4" presStyleCnt="7"/>
      <dgm:spPr/>
    </dgm:pt>
    <dgm:pt modelId="{B05BE7EA-F509-485B-9272-07D82131ED5D}" type="pres">
      <dgm:prSet presAssocID="{94D7A806-2BD0-46B1-8EA6-0543BC8B129F}" presName="horz1" presStyleCnt="0"/>
      <dgm:spPr/>
    </dgm:pt>
    <dgm:pt modelId="{DEF9A2D7-4A9B-4324-B992-C22A627C4E58}" type="pres">
      <dgm:prSet presAssocID="{94D7A806-2BD0-46B1-8EA6-0543BC8B129F}" presName="tx1" presStyleLbl="revTx" presStyleIdx="4" presStyleCnt="7"/>
      <dgm:spPr/>
    </dgm:pt>
    <dgm:pt modelId="{6C032FF6-5538-49E2-8713-3016BFBCA70D}" type="pres">
      <dgm:prSet presAssocID="{94D7A806-2BD0-46B1-8EA6-0543BC8B129F}" presName="vert1" presStyleCnt="0"/>
      <dgm:spPr/>
    </dgm:pt>
    <dgm:pt modelId="{2F68B547-E8C1-4663-900A-D96B094F4584}" type="pres">
      <dgm:prSet presAssocID="{BBDEDD27-EAB0-4344-982F-9FE2EDA69E7C}" presName="thickLine" presStyleLbl="alignNode1" presStyleIdx="5" presStyleCnt="7"/>
      <dgm:spPr/>
    </dgm:pt>
    <dgm:pt modelId="{300384CA-0DC1-4A36-B866-836B0A7479E6}" type="pres">
      <dgm:prSet presAssocID="{BBDEDD27-EAB0-4344-982F-9FE2EDA69E7C}" presName="horz1" presStyleCnt="0"/>
      <dgm:spPr/>
    </dgm:pt>
    <dgm:pt modelId="{13965C66-E289-4799-AED6-F5EB5B9F0D12}" type="pres">
      <dgm:prSet presAssocID="{BBDEDD27-EAB0-4344-982F-9FE2EDA69E7C}" presName="tx1" presStyleLbl="revTx" presStyleIdx="5" presStyleCnt="7"/>
      <dgm:spPr/>
    </dgm:pt>
    <dgm:pt modelId="{DD43E93D-7DC4-4D5A-933F-F02219C642C7}" type="pres">
      <dgm:prSet presAssocID="{BBDEDD27-EAB0-4344-982F-9FE2EDA69E7C}" presName="vert1" presStyleCnt="0"/>
      <dgm:spPr/>
    </dgm:pt>
    <dgm:pt modelId="{49516596-5ADD-4741-8913-A47E3071DC41}" type="pres">
      <dgm:prSet presAssocID="{92A6D4D7-3F79-472D-85A0-D0E3BD2D3F2E}" presName="thickLine" presStyleLbl="alignNode1" presStyleIdx="6" presStyleCnt="7"/>
      <dgm:spPr/>
    </dgm:pt>
    <dgm:pt modelId="{9D6A45B7-574D-4F33-89EA-8E10DB80A580}" type="pres">
      <dgm:prSet presAssocID="{92A6D4D7-3F79-472D-85A0-D0E3BD2D3F2E}" presName="horz1" presStyleCnt="0"/>
      <dgm:spPr/>
    </dgm:pt>
    <dgm:pt modelId="{D39558C8-1BD3-4693-A194-18970C213C58}" type="pres">
      <dgm:prSet presAssocID="{92A6D4D7-3F79-472D-85A0-D0E3BD2D3F2E}" presName="tx1" presStyleLbl="revTx" presStyleIdx="6" presStyleCnt="7"/>
      <dgm:spPr/>
    </dgm:pt>
    <dgm:pt modelId="{FF2545F7-19DF-4BFC-8811-22C7A423923F}" type="pres">
      <dgm:prSet presAssocID="{92A6D4D7-3F79-472D-85A0-D0E3BD2D3F2E}" presName="vert1" presStyleCnt="0"/>
      <dgm:spPr/>
    </dgm:pt>
  </dgm:ptLst>
  <dgm:cxnLst>
    <dgm:cxn modelId="{13B19D04-D896-462D-8362-0A8D2D9AB9D0}" type="presOf" srcId="{D61FABBB-511A-4D92-927D-18E91F9E3B95}" destId="{9366B194-C3C0-44BC-A599-000AD7D56714}" srcOrd="0" destOrd="0" presId="urn:microsoft.com/office/officeart/2008/layout/LinedList"/>
    <dgm:cxn modelId="{5371C811-6C43-4950-A0DA-EB05702E0FCF}" srcId="{321E303E-87EE-4F81-A0D6-4C7678CE0320}" destId="{1CCBDF4A-67D8-430E-A427-2257881D3F58}" srcOrd="3" destOrd="0" parTransId="{271C9E20-9440-4F23-95EE-CD6A969EF0B0}" sibTransId="{FC678EF3-E179-41BD-AF94-EC8F0C8A4095}"/>
    <dgm:cxn modelId="{9ACBE532-4604-4C87-83AB-1D6A465FFF43}" type="presOf" srcId="{92A6D4D7-3F79-472D-85A0-D0E3BD2D3F2E}" destId="{D39558C8-1BD3-4693-A194-18970C213C58}" srcOrd="0" destOrd="0" presId="urn:microsoft.com/office/officeart/2008/layout/LinedList"/>
    <dgm:cxn modelId="{C7E8D682-7889-4614-B052-58676D425B65}" type="presOf" srcId="{38632F12-2777-4C7A-A50F-9A5732F1CF9F}" destId="{7CE971B1-D016-4F0C-A527-A6B0371F4874}" srcOrd="0" destOrd="0" presId="urn:microsoft.com/office/officeart/2008/layout/LinedList"/>
    <dgm:cxn modelId="{ADED3084-46D5-4BA0-B711-3623C140A8DE}" srcId="{321E303E-87EE-4F81-A0D6-4C7678CE0320}" destId="{D61FABBB-511A-4D92-927D-18E91F9E3B95}" srcOrd="1" destOrd="0" parTransId="{31DAC8E3-EF44-4E58-BF10-E39A94974A29}" sibTransId="{19B20E91-19C9-4766-BDDF-FCDF8FAD560E}"/>
    <dgm:cxn modelId="{21F6C69A-D782-4EE2-B7D7-F723C6655C67}" srcId="{321E303E-87EE-4F81-A0D6-4C7678CE0320}" destId="{92A6D4D7-3F79-472D-85A0-D0E3BD2D3F2E}" srcOrd="6" destOrd="0" parTransId="{514E4676-EEDD-4D39-A690-EB3C1854C011}" sibTransId="{9C244BB0-B5D9-49CD-B06E-619450769C2B}"/>
    <dgm:cxn modelId="{5E18DEA3-3208-41F3-82A2-A023506359E0}" type="presOf" srcId="{BBDEDD27-EAB0-4344-982F-9FE2EDA69E7C}" destId="{13965C66-E289-4799-AED6-F5EB5B9F0D12}" srcOrd="0" destOrd="0" presId="urn:microsoft.com/office/officeart/2008/layout/LinedList"/>
    <dgm:cxn modelId="{DF82D3B8-785A-42F7-8787-182563F7962A}" srcId="{321E303E-87EE-4F81-A0D6-4C7678CE0320}" destId="{D3FB64D7-DA73-4157-A1E5-4DEF5271AC10}" srcOrd="0" destOrd="0" parTransId="{2303B63E-9C7B-44BD-8CD8-F2422B5B5AD4}" sibTransId="{27A7660B-2D5F-49D7-872A-51049E7E2BBF}"/>
    <dgm:cxn modelId="{F558BFB9-F607-4B5A-9DA9-39E4E303504B}" type="presOf" srcId="{321E303E-87EE-4F81-A0D6-4C7678CE0320}" destId="{F55CA2C9-62CD-4FC7-8054-3E5F0F0679C6}" srcOrd="0" destOrd="0" presId="urn:microsoft.com/office/officeart/2008/layout/LinedList"/>
    <dgm:cxn modelId="{40DE7DCA-A679-49C0-A526-8D343D90B02F}" type="presOf" srcId="{1CCBDF4A-67D8-430E-A427-2257881D3F58}" destId="{8FA13A23-DE82-4661-B722-49CAD971CE41}" srcOrd="0" destOrd="0" presId="urn:microsoft.com/office/officeart/2008/layout/LinedList"/>
    <dgm:cxn modelId="{8F98E1DA-AD23-4125-9B85-D96D31D97B69}" type="presOf" srcId="{D3FB64D7-DA73-4157-A1E5-4DEF5271AC10}" destId="{6073B72A-0CC5-48CF-8941-8414B3C196B2}" srcOrd="0" destOrd="0" presId="urn:microsoft.com/office/officeart/2008/layout/LinedList"/>
    <dgm:cxn modelId="{E30958E2-76E1-47C1-8B5D-3C7756BEAF9E}" type="presOf" srcId="{94D7A806-2BD0-46B1-8EA6-0543BC8B129F}" destId="{DEF9A2D7-4A9B-4324-B992-C22A627C4E58}" srcOrd="0" destOrd="0" presId="urn:microsoft.com/office/officeart/2008/layout/LinedList"/>
    <dgm:cxn modelId="{112CC1E9-4A52-4137-91BC-9B510B7A73A0}" srcId="{321E303E-87EE-4F81-A0D6-4C7678CE0320}" destId="{94D7A806-2BD0-46B1-8EA6-0543BC8B129F}" srcOrd="4" destOrd="0" parTransId="{59119666-FD43-48A9-A806-2C387C8E9238}" sibTransId="{B55C2FF2-39D9-4249-A2D3-C35FDD83B354}"/>
    <dgm:cxn modelId="{5BAD99EB-24B8-46F1-ADF1-9DE5603D6DF3}" srcId="{321E303E-87EE-4F81-A0D6-4C7678CE0320}" destId="{BBDEDD27-EAB0-4344-982F-9FE2EDA69E7C}" srcOrd="5" destOrd="0" parTransId="{07622897-C78A-4440-AE9B-5E664185BAAE}" sibTransId="{2E22124D-DCBA-4587-83F5-C09986D96889}"/>
    <dgm:cxn modelId="{012BB9FC-AF0F-47C5-BA69-FBE461714176}" srcId="{321E303E-87EE-4F81-A0D6-4C7678CE0320}" destId="{38632F12-2777-4C7A-A50F-9A5732F1CF9F}" srcOrd="2" destOrd="0" parTransId="{F25C605A-4159-46DB-9216-1DF004AC206D}" sibTransId="{C8F0AC68-49BB-4056-B62B-17373280F881}"/>
    <dgm:cxn modelId="{6D924040-A85D-4461-AFEF-6E2ADF894760}" type="presParOf" srcId="{F55CA2C9-62CD-4FC7-8054-3E5F0F0679C6}" destId="{6C33BBF9-73B4-409B-BE79-7C37CD62D997}" srcOrd="0" destOrd="0" presId="urn:microsoft.com/office/officeart/2008/layout/LinedList"/>
    <dgm:cxn modelId="{2F542068-CD51-4F92-B278-6B3A4014EAAC}" type="presParOf" srcId="{F55CA2C9-62CD-4FC7-8054-3E5F0F0679C6}" destId="{B2730C1D-1DC1-4449-856A-CE4EEE0CF40B}" srcOrd="1" destOrd="0" presId="urn:microsoft.com/office/officeart/2008/layout/LinedList"/>
    <dgm:cxn modelId="{9A31A831-37AF-4C20-A2FE-6652D31BD0C2}" type="presParOf" srcId="{B2730C1D-1DC1-4449-856A-CE4EEE0CF40B}" destId="{6073B72A-0CC5-48CF-8941-8414B3C196B2}" srcOrd="0" destOrd="0" presId="urn:microsoft.com/office/officeart/2008/layout/LinedList"/>
    <dgm:cxn modelId="{88E76348-08E5-4403-A576-C9BD9E923819}" type="presParOf" srcId="{B2730C1D-1DC1-4449-856A-CE4EEE0CF40B}" destId="{721F69AE-28F5-4C6D-B770-C68EA5C184A9}" srcOrd="1" destOrd="0" presId="urn:microsoft.com/office/officeart/2008/layout/LinedList"/>
    <dgm:cxn modelId="{F396C71C-E7A2-4A8B-BFDA-D274B5CB9FAE}" type="presParOf" srcId="{F55CA2C9-62CD-4FC7-8054-3E5F0F0679C6}" destId="{DFACA8FD-1F94-48D9-8DD1-262D91F1832D}" srcOrd="2" destOrd="0" presId="urn:microsoft.com/office/officeart/2008/layout/LinedList"/>
    <dgm:cxn modelId="{BE23D455-39E6-4BB8-A61F-52C3537AF231}" type="presParOf" srcId="{F55CA2C9-62CD-4FC7-8054-3E5F0F0679C6}" destId="{052E934D-2CEE-495A-ADBE-73613F3B2C55}" srcOrd="3" destOrd="0" presId="urn:microsoft.com/office/officeart/2008/layout/LinedList"/>
    <dgm:cxn modelId="{0E30F8A5-9F42-43C8-AD59-E876B4CB9582}" type="presParOf" srcId="{052E934D-2CEE-495A-ADBE-73613F3B2C55}" destId="{9366B194-C3C0-44BC-A599-000AD7D56714}" srcOrd="0" destOrd="0" presId="urn:microsoft.com/office/officeart/2008/layout/LinedList"/>
    <dgm:cxn modelId="{D9F3E5E8-4E9E-43CD-BD84-CE6EB5A18A70}" type="presParOf" srcId="{052E934D-2CEE-495A-ADBE-73613F3B2C55}" destId="{AE667821-8E7F-47F2-89E1-B8070F0A2988}" srcOrd="1" destOrd="0" presId="urn:microsoft.com/office/officeart/2008/layout/LinedList"/>
    <dgm:cxn modelId="{C64C868A-B080-4838-86F6-92B2DFD9E247}" type="presParOf" srcId="{F55CA2C9-62CD-4FC7-8054-3E5F0F0679C6}" destId="{CF87CF30-A298-4130-8B11-CC15E1CBB5F1}" srcOrd="4" destOrd="0" presId="urn:microsoft.com/office/officeart/2008/layout/LinedList"/>
    <dgm:cxn modelId="{89CF925A-5D46-4897-BEA2-502C1DB48914}" type="presParOf" srcId="{F55CA2C9-62CD-4FC7-8054-3E5F0F0679C6}" destId="{037CECFB-A3F3-4E85-8617-F0C3A93440A3}" srcOrd="5" destOrd="0" presId="urn:microsoft.com/office/officeart/2008/layout/LinedList"/>
    <dgm:cxn modelId="{2D06C151-D303-47E5-B733-FAEE6DE45BE3}" type="presParOf" srcId="{037CECFB-A3F3-4E85-8617-F0C3A93440A3}" destId="{7CE971B1-D016-4F0C-A527-A6B0371F4874}" srcOrd="0" destOrd="0" presId="urn:microsoft.com/office/officeart/2008/layout/LinedList"/>
    <dgm:cxn modelId="{68CA3EB3-7680-4349-8310-0A0230E5452E}" type="presParOf" srcId="{037CECFB-A3F3-4E85-8617-F0C3A93440A3}" destId="{D062D2E4-FBE0-40B1-AB44-B2F1DA940B6E}" srcOrd="1" destOrd="0" presId="urn:microsoft.com/office/officeart/2008/layout/LinedList"/>
    <dgm:cxn modelId="{A8DF9EB9-867F-4DDE-9283-475EFD65F7B9}" type="presParOf" srcId="{F55CA2C9-62CD-4FC7-8054-3E5F0F0679C6}" destId="{D20A5446-11A8-4D4A-844E-709CCE58F947}" srcOrd="6" destOrd="0" presId="urn:microsoft.com/office/officeart/2008/layout/LinedList"/>
    <dgm:cxn modelId="{2D84291E-B880-43CF-85C9-FDBBEC932A2A}" type="presParOf" srcId="{F55CA2C9-62CD-4FC7-8054-3E5F0F0679C6}" destId="{15CADDBD-0A65-4073-8E9E-39D6E56A7342}" srcOrd="7" destOrd="0" presId="urn:microsoft.com/office/officeart/2008/layout/LinedList"/>
    <dgm:cxn modelId="{DBF9B12C-E940-457F-91D8-1E0A2B6BF942}" type="presParOf" srcId="{15CADDBD-0A65-4073-8E9E-39D6E56A7342}" destId="{8FA13A23-DE82-4661-B722-49CAD971CE41}" srcOrd="0" destOrd="0" presId="urn:microsoft.com/office/officeart/2008/layout/LinedList"/>
    <dgm:cxn modelId="{2FC58235-6B99-4837-921D-72144CA91613}" type="presParOf" srcId="{15CADDBD-0A65-4073-8E9E-39D6E56A7342}" destId="{DF0EF08B-FBC5-4ED1-A7F3-BC6D511C761E}" srcOrd="1" destOrd="0" presId="urn:microsoft.com/office/officeart/2008/layout/LinedList"/>
    <dgm:cxn modelId="{28A40E12-9EDF-4DE8-BB64-38D7D4E01B30}" type="presParOf" srcId="{F55CA2C9-62CD-4FC7-8054-3E5F0F0679C6}" destId="{03A93C8C-B735-4281-9C83-C3E9F255E04B}" srcOrd="8" destOrd="0" presId="urn:microsoft.com/office/officeart/2008/layout/LinedList"/>
    <dgm:cxn modelId="{FB1AFA36-BF1C-49A3-81A6-85012F6439DD}" type="presParOf" srcId="{F55CA2C9-62CD-4FC7-8054-3E5F0F0679C6}" destId="{B05BE7EA-F509-485B-9272-07D82131ED5D}" srcOrd="9" destOrd="0" presId="urn:microsoft.com/office/officeart/2008/layout/LinedList"/>
    <dgm:cxn modelId="{D2F5CE96-5ED4-4146-B1A1-077F00BD1551}" type="presParOf" srcId="{B05BE7EA-F509-485B-9272-07D82131ED5D}" destId="{DEF9A2D7-4A9B-4324-B992-C22A627C4E58}" srcOrd="0" destOrd="0" presId="urn:microsoft.com/office/officeart/2008/layout/LinedList"/>
    <dgm:cxn modelId="{36C0BF14-DC94-4805-BF4B-A2A847B902F5}" type="presParOf" srcId="{B05BE7EA-F509-485B-9272-07D82131ED5D}" destId="{6C032FF6-5538-49E2-8713-3016BFBCA70D}" srcOrd="1" destOrd="0" presId="urn:microsoft.com/office/officeart/2008/layout/LinedList"/>
    <dgm:cxn modelId="{036496FE-DEAA-45F6-891C-8F397A8B0B89}" type="presParOf" srcId="{F55CA2C9-62CD-4FC7-8054-3E5F0F0679C6}" destId="{2F68B547-E8C1-4663-900A-D96B094F4584}" srcOrd="10" destOrd="0" presId="urn:microsoft.com/office/officeart/2008/layout/LinedList"/>
    <dgm:cxn modelId="{81EA71B4-0984-49E4-A6BB-999444A4F703}" type="presParOf" srcId="{F55CA2C9-62CD-4FC7-8054-3E5F0F0679C6}" destId="{300384CA-0DC1-4A36-B866-836B0A7479E6}" srcOrd="11" destOrd="0" presId="urn:microsoft.com/office/officeart/2008/layout/LinedList"/>
    <dgm:cxn modelId="{4B302ADC-9B8D-4548-814A-27E58C621891}" type="presParOf" srcId="{300384CA-0DC1-4A36-B866-836B0A7479E6}" destId="{13965C66-E289-4799-AED6-F5EB5B9F0D12}" srcOrd="0" destOrd="0" presId="urn:microsoft.com/office/officeart/2008/layout/LinedList"/>
    <dgm:cxn modelId="{F2D1838B-0DE8-48EE-B56E-FD0DA85B1EE9}" type="presParOf" srcId="{300384CA-0DC1-4A36-B866-836B0A7479E6}" destId="{DD43E93D-7DC4-4D5A-933F-F02219C642C7}" srcOrd="1" destOrd="0" presId="urn:microsoft.com/office/officeart/2008/layout/LinedList"/>
    <dgm:cxn modelId="{E88126FD-1424-4F9D-BDF1-50C9356D74DD}" type="presParOf" srcId="{F55CA2C9-62CD-4FC7-8054-3E5F0F0679C6}" destId="{49516596-5ADD-4741-8913-A47E3071DC41}" srcOrd="12" destOrd="0" presId="urn:microsoft.com/office/officeart/2008/layout/LinedList"/>
    <dgm:cxn modelId="{A987BB0D-6E23-44A5-BCBD-FE3C2A906868}" type="presParOf" srcId="{F55CA2C9-62CD-4FC7-8054-3E5F0F0679C6}" destId="{9D6A45B7-574D-4F33-89EA-8E10DB80A580}" srcOrd="13" destOrd="0" presId="urn:microsoft.com/office/officeart/2008/layout/LinedList"/>
    <dgm:cxn modelId="{88F73DDD-82B7-470B-81B0-9B41F85A8EE4}" type="presParOf" srcId="{9D6A45B7-574D-4F33-89EA-8E10DB80A580}" destId="{D39558C8-1BD3-4693-A194-18970C213C58}" srcOrd="0" destOrd="0" presId="urn:microsoft.com/office/officeart/2008/layout/LinedList"/>
    <dgm:cxn modelId="{956563A7-0770-498A-9C94-1D82E8DDA4D6}" type="presParOf" srcId="{9D6A45B7-574D-4F33-89EA-8E10DB80A580}" destId="{FF2545F7-19DF-4BFC-8811-22C7A42392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33BBF9-73B4-409B-BE79-7C37CD62D997}">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73B72A-0CC5-48CF-8941-8414B3C196B2}">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a:t>Sigue-líneas</a:t>
          </a:r>
          <a:endParaRPr lang="en-US" sz="3300" kern="1200"/>
        </a:p>
      </dsp:txBody>
      <dsp:txXfrm>
        <a:off x="0" y="623"/>
        <a:ext cx="6492875" cy="729164"/>
      </dsp:txXfrm>
    </dsp:sp>
    <dsp:sp modelId="{DFACA8FD-1F94-48D9-8DD1-262D91F1832D}">
      <dsp:nvSpPr>
        <dsp:cNvPr id="0" name=""/>
        <dsp:cNvSpPr/>
      </dsp:nvSpPr>
      <dsp:spPr>
        <a:xfrm>
          <a:off x="0" y="729788"/>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66B194-C3C0-44BC-A599-000AD7D56714}">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a:t>Detección de obstáculos</a:t>
          </a:r>
          <a:endParaRPr lang="en-US" sz="3300" kern="1200"/>
        </a:p>
      </dsp:txBody>
      <dsp:txXfrm>
        <a:off x="0" y="729788"/>
        <a:ext cx="6492875" cy="729164"/>
      </dsp:txXfrm>
    </dsp:sp>
    <dsp:sp modelId="{CF87CF30-A298-4130-8B11-CC15E1CBB5F1}">
      <dsp:nvSpPr>
        <dsp:cNvPr id="0" name=""/>
        <dsp:cNvSpPr/>
      </dsp:nvSpPr>
      <dsp:spPr>
        <a:xfrm>
          <a:off x="0" y="1458952"/>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E971B1-D016-4F0C-A527-A6B0371F4874}">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a:t>Sumo </a:t>
          </a:r>
          <a:endParaRPr lang="en-US" sz="3300" kern="1200"/>
        </a:p>
      </dsp:txBody>
      <dsp:txXfrm>
        <a:off x="0" y="1458952"/>
        <a:ext cx="6492875" cy="729164"/>
      </dsp:txXfrm>
    </dsp:sp>
    <dsp:sp modelId="{D20A5446-11A8-4D4A-844E-709CCE58F947}">
      <dsp:nvSpPr>
        <dsp:cNvPr id="0" name=""/>
        <dsp:cNvSpPr/>
      </dsp:nvSpPr>
      <dsp:spPr>
        <a:xfrm>
          <a:off x="0" y="2188117"/>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A13A23-DE82-4661-B722-49CAD971CE41}">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a:t>Robot bípedo</a:t>
          </a:r>
          <a:endParaRPr lang="en-US" sz="3300" kern="1200"/>
        </a:p>
      </dsp:txBody>
      <dsp:txXfrm>
        <a:off x="0" y="2188117"/>
        <a:ext cx="6492875" cy="729164"/>
      </dsp:txXfrm>
    </dsp:sp>
    <dsp:sp modelId="{03A93C8C-B735-4281-9C83-C3E9F255E04B}">
      <dsp:nvSpPr>
        <dsp:cNvPr id="0" name=""/>
        <dsp:cNvSpPr/>
      </dsp:nvSpPr>
      <dsp:spPr>
        <a:xfrm>
          <a:off x="0" y="2917282"/>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F9A2D7-4A9B-4324-B992-C22A627C4E58}">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a:t>Brazo robot</a:t>
          </a:r>
          <a:endParaRPr lang="en-US" sz="3300" kern="1200"/>
        </a:p>
      </dsp:txBody>
      <dsp:txXfrm>
        <a:off x="0" y="2917282"/>
        <a:ext cx="6492875" cy="729164"/>
      </dsp:txXfrm>
    </dsp:sp>
    <dsp:sp modelId="{2F68B547-E8C1-4663-900A-D96B094F4584}">
      <dsp:nvSpPr>
        <dsp:cNvPr id="0" name=""/>
        <dsp:cNvSpPr/>
      </dsp:nvSpPr>
      <dsp:spPr>
        <a:xfrm>
          <a:off x="0" y="3646447"/>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965C66-E289-4799-AED6-F5EB5B9F0D12}">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a:t>Robot araña</a:t>
          </a:r>
          <a:endParaRPr lang="en-US" sz="3300" kern="1200"/>
        </a:p>
      </dsp:txBody>
      <dsp:txXfrm>
        <a:off x="0" y="3646447"/>
        <a:ext cx="6492875" cy="729164"/>
      </dsp:txXfrm>
    </dsp:sp>
    <dsp:sp modelId="{49516596-5ADD-4741-8913-A47E3071DC41}">
      <dsp:nvSpPr>
        <dsp:cNvPr id="0" name=""/>
        <dsp:cNvSpPr/>
      </dsp:nvSpPr>
      <dsp:spPr>
        <a:xfrm>
          <a:off x="0" y="437561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9558C8-1BD3-4693-A194-18970C213C58}">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s-ES" sz="3300" kern="1200"/>
            <a:t>¿?</a:t>
          </a:r>
          <a:endParaRPr lang="en-US" sz="3300" kern="1200"/>
        </a:p>
      </dsp:txBody>
      <dsp:txXfrm>
        <a:off x="0" y="4375611"/>
        <a:ext cx="6492875" cy="72916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AEB82-4A8A-4AA5-9665-26D2E63DB7A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5E4404-35C1-40DD-AF65-EC25CD809E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438735-9F0F-421C-B837-A44B442C4CCA}"/>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5" name="Marcador de pie de página 4">
            <a:extLst>
              <a:ext uri="{FF2B5EF4-FFF2-40B4-BE49-F238E27FC236}">
                <a16:creationId xmlns:a16="http://schemas.microsoft.com/office/drawing/2014/main" id="{DC2802AE-3FD8-4AB2-974C-DECD2FEBEB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5CD245-5BFC-4491-9DB3-B021D2FBD687}"/>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2450421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4FD5B1-C5C5-4EAF-867A-3DC0CE86B8DB}"/>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033E06F-0128-49E8-B4E5-5B150E09041C}"/>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51C8C1-C2B0-44F2-AE5A-A331EA4170AA}"/>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5" name="Marcador de pie de página 4">
            <a:extLst>
              <a:ext uri="{FF2B5EF4-FFF2-40B4-BE49-F238E27FC236}">
                <a16:creationId xmlns:a16="http://schemas.microsoft.com/office/drawing/2014/main" id="{14C42C7E-027B-447A-B943-65DA1FDD96A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7EBE4A-31B9-4FEF-B5A7-D6035AFD6E2C}"/>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4235811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1AD4776-4EFD-4037-9008-7732E353CDA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93FD6C5-BDB7-4CC5-955B-675177CDF6DA}"/>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624813E-2BCE-40A8-879F-16FC6FB131CD}"/>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5" name="Marcador de pie de página 4">
            <a:extLst>
              <a:ext uri="{FF2B5EF4-FFF2-40B4-BE49-F238E27FC236}">
                <a16:creationId xmlns:a16="http://schemas.microsoft.com/office/drawing/2014/main" id="{C7102BB6-8466-4E65-A486-4B81E38A0CA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76AD6-172A-44AA-B554-172A71E0AE8A}"/>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1369207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4EBD30-C6F8-4D24-9D5E-C1DA28B7C2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6A1C6D5-CCA0-410F-9B15-0A5E3996718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75B23E6-7534-4D07-B3C8-7C5450F317B1}"/>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5" name="Marcador de pie de página 4">
            <a:extLst>
              <a:ext uri="{FF2B5EF4-FFF2-40B4-BE49-F238E27FC236}">
                <a16:creationId xmlns:a16="http://schemas.microsoft.com/office/drawing/2014/main" id="{2519BE45-7CE8-40A8-A4C2-C4372B064B6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421CB0-8F4D-4277-9A82-ED5013BAA202}"/>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3718783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9E6E9A-7AFA-4E5F-B354-4E72B600EA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783763D-12A4-4B9C-A810-92F9FCD1DA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E501019C-EE34-40C3-9496-61549E7B685A}"/>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5" name="Marcador de pie de página 4">
            <a:extLst>
              <a:ext uri="{FF2B5EF4-FFF2-40B4-BE49-F238E27FC236}">
                <a16:creationId xmlns:a16="http://schemas.microsoft.com/office/drawing/2014/main" id="{1B6AC49E-42D6-4614-B69C-5D68E2CE2B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9250FB-320B-4099-BD7E-5646D0D5EA03}"/>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200032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5EE527-E01E-4B0F-A456-35297D2377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084B4F-3C0E-4060-A9D7-8ED9982F984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9ED4011-DE33-4A89-A434-B5BB8B739980}"/>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E3EFFB8-E848-4789-9E1C-FDA104701F10}"/>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6" name="Marcador de pie de página 5">
            <a:extLst>
              <a:ext uri="{FF2B5EF4-FFF2-40B4-BE49-F238E27FC236}">
                <a16:creationId xmlns:a16="http://schemas.microsoft.com/office/drawing/2014/main" id="{6DBB4047-12AC-4E4E-9CA9-FA5F1EE8306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12EB3F1-AB51-4D41-B807-88AB4A648015}"/>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424581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16A5B-FCFC-4B73-93D9-4E350DBB4CCC}"/>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1F4F734-209C-4E5A-BAB7-A1078228F1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8E5FA30E-E146-45F7-9315-9C1FF6BF906B}"/>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CBFF1B6-5FA2-4BDE-879E-2A5350B98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10629B1F-EDAF-43AE-B3C4-221A0955DCD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88986B8D-DCA4-4CC1-AA4E-BACF3936E1FD}"/>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8" name="Marcador de pie de página 7">
            <a:extLst>
              <a:ext uri="{FF2B5EF4-FFF2-40B4-BE49-F238E27FC236}">
                <a16:creationId xmlns:a16="http://schemas.microsoft.com/office/drawing/2014/main" id="{5B1AB544-D698-4BC6-8086-B7AB0DB62C7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3D0488-D21C-405B-9E4A-9AE6EB296C7A}"/>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128565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69385F-DE0C-48F8-910C-E7B437ED895E}"/>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753288C-A3F2-4B34-9D8F-94DE5A728363}"/>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4" name="Marcador de pie de página 3">
            <a:extLst>
              <a:ext uri="{FF2B5EF4-FFF2-40B4-BE49-F238E27FC236}">
                <a16:creationId xmlns:a16="http://schemas.microsoft.com/office/drawing/2014/main" id="{8454EFA0-D077-46C9-821E-15812B06056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4343C69-6813-4292-9C32-A0A4D5E77F4A}"/>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23917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108928-1388-4850-A0A0-961DEEB9ABCD}"/>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3" name="Marcador de pie de página 2">
            <a:extLst>
              <a:ext uri="{FF2B5EF4-FFF2-40B4-BE49-F238E27FC236}">
                <a16:creationId xmlns:a16="http://schemas.microsoft.com/office/drawing/2014/main" id="{286FB2FF-77FB-4D11-81FC-7A4FF0FDD2E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9C818C5-AA50-4801-94C4-04656D3C6739}"/>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343419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C880EF-82DB-4C8C-B106-C631B3834F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66DBAF-049F-4F67-AE62-9392389C2F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D47CE8F-7253-40E1-893A-99CB67B54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52D1F413-9A3E-4286-878E-12793A9795B1}"/>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6" name="Marcador de pie de página 5">
            <a:extLst>
              <a:ext uri="{FF2B5EF4-FFF2-40B4-BE49-F238E27FC236}">
                <a16:creationId xmlns:a16="http://schemas.microsoft.com/office/drawing/2014/main" id="{25E57D5F-8854-4BD8-8AA2-C70085E5A16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D2594D4-3D97-4704-AA7A-319159989357}"/>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1020884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D2D3B0-D957-4E03-8904-70F5D81C24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CA11429-7468-41D7-80FA-3C82BC38B7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D7241D8-C663-448B-B8C2-DFF829BFB3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DEB0EA18-7B2E-4203-8AB2-F8252CE0B49E}"/>
              </a:ext>
            </a:extLst>
          </p:cNvPr>
          <p:cNvSpPr>
            <a:spLocks noGrp="1"/>
          </p:cNvSpPr>
          <p:nvPr>
            <p:ph type="dt" sz="half" idx="10"/>
          </p:nvPr>
        </p:nvSpPr>
        <p:spPr/>
        <p:txBody>
          <a:bodyPr/>
          <a:lstStyle/>
          <a:p>
            <a:fld id="{FD8D936D-F83D-4B60-9599-733A470B0457}" type="datetimeFigureOut">
              <a:rPr lang="es-ES" smtClean="0"/>
              <a:t>26/11/2018</a:t>
            </a:fld>
            <a:endParaRPr lang="es-ES"/>
          </a:p>
        </p:txBody>
      </p:sp>
      <p:sp>
        <p:nvSpPr>
          <p:cNvPr id="6" name="Marcador de pie de página 5">
            <a:extLst>
              <a:ext uri="{FF2B5EF4-FFF2-40B4-BE49-F238E27FC236}">
                <a16:creationId xmlns:a16="http://schemas.microsoft.com/office/drawing/2014/main" id="{DA893868-C609-400A-85DE-C949E00E9A0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07C4A76-5AFA-48F4-8E79-776078381F48}"/>
              </a:ext>
            </a:extLst>
          </p:cNvPr>
          <p:cNvSpPr>
            <a:spLocks noGrp="1"/>
          </p:cNvSpPr>
          <p:nvPr>
            <p:ph type="sldNum" sz="quarter" idx="12"/>
          </p:nvPr>
        </p:nvSpPr>
        <p:spPr/>
        <p:txBody>
          <a:bodyPr/>
          <a:lstStyle/>
          <a:p>
            <a:fld id="{6F467511-9BCE-4EBD-8A4B-0E2B81FAF266}" type="slidenum">
              <a:rPr lang="es-ES" smtClean="0"/>
              <a:t>‹Nº›</a:t>
            </a:fld>
            <a:endParaRPr lang="es-ES"/>
          </a:p>
        </p:txBody>
      </p:sp>
    </p:spTree>
    <p:extLst>
      <p:ext uri="{BB962C8B-B14F-4D97-AF65-F5344CB8AC3E}">
        <p14:creationId xmlns:p14="http://schemas.microsoft.com/office/powerpoint/2010/main" val="3201133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0A9A218-C70A-4849-B4A6-31CA091A2F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C04A2BE-4D46-4974-91B3-D9D2D89CA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E79B76-8A8C-4399-B3D6-D30C7EF64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D936D-F83D-4B60-9599-733A470B0457}" type="datetimeFigureOut">
              <a:rPr lang="es-ES" smtClean="0"/>
              <a:t>26/11/2018</a:t>
            </a:fld>
            <a:endParaRPr lang="es-ES"/>
          </a:p>
        </p:txBody>
      </p:sp>
      <p:sp>
        <p:nvSpPr>
          <p:cNvPr id="5" name="Marcador de pie de página 4">
            <a:extLst>
              <a:ext uri="{FF2B5EF4-FFF2-40B4-BE49-F238E27FC236}">
                <a16:creationId xmlns:a16="http://schemas.microsoft.com/office/drawing/2014/main" id="{1F246FBB-CEAF-4364-84EE-7FCAFB84DB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D37A0B2C-B9B7-4C55-ABB5-33A9847A60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467511-9BCE-4EBD-8A4B-0E2B81FAF266}" type="slidenum">
              <a:rPr lang="es-ES" smtClean="0"/>
              <a:t>‹Nº›</a:t>
            </a:fld>
            <a:endParaRPr lang="es-ES"/>
          </a:p>
        </p:txBody>
      </p:sp>
    </p:spTree>
    <p:extLst>
      <p:ext uri="{BB962C8B-B14F-4D97-AF65-F5344CB8AC3E}">
        <p14:creationId xmlns:p14="http://schemas.microsoft.com/office/powerpoint/2010/main" val="1319490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E99DB2C-366A-4A3B-B9D2-45772211A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225961" cy="6858000"/>
          </a:xfrm>
          <a:prstGeom prst="rect">
            <a:avLst/>
          </a:prstGeom>
        </p:spPr>
      </p:pic>
      <p:sp>
        <p:nvSpPr>
          <p:cNvPr id="7" name="Título 1">
            <a:extLst>
              <a:ext uri="{FF2B5EF4-FFF2-40B4-BE49-F238E27FC236}">
                <a16:creationId xmlns:a16="http://schemas.microsoft.com/office/drawing/2014/main" id="{34873F1A-1FB6-4F1A-B015-57DC8C6C9B0C}"/>
              </a:ext>
            </a:extLst>
          </p:cNvPr>
          <p:cNvSpPr>
            <a:spLocks noGrp="1"/>
          </p:cNvSpPr>
          <p:nvPr>
            <p:ph type="ctrTitle"/>
          </p:nvPr>
        </p:nvSpPr>
        <p:spPr>
          <a:xfrm>
            <a:off x="2906038" y="5486400"/>
            <a:ext cx="9285962" cy="571500"/>
          </a:xfrm>
        </p:spPr>
        <p:style>
          <a:lnRef idx="3">
            <a:schemeClr val="lt1"/>
          </a:lnRef>
          <a:fillRef idx="1">
            <a:schemeClr val="accent4"/>
          </a:fillRef>
          <a:effectRef idx="1">
            <a:schemeClr val="accent4"/>
          </a:effectRef>
          <a:fontRef idx="minor">
            <a:schemeClr val="lt1"/>
          </a:fontRef>
        </p:style>
        <p:txBody>
          <a:bodyPr>
            <a:noAutofit/>
          </a:bodyPr>
          <a:lstStyle/>
          <a:p>
            <a:r>
              <a:rPr lang="es-ES" sz="2800" dirty="0"/>
              <a:t>Sesión 3: Arduino básico para Robótica Educativa</a:t>
            </a:r>
          </a:p>
        </p:txBody>
      </p:sp>
      <p:pic>
        <p:nvPicPr>
          <p:cNvPr id="9" name="Imagen 8" descr="Imagen que contiene persona, hombre, edificio, exterior&#10;&#10;Descripción generada automáticamente">
            <a:extLst>
              <a:ext uri="{FF2B5EF4-FFF2-40B4-BE49-F238E27FC236}">
                <a16:creationId xmlns:a16="http://schemas.microsoft.com/office/drawing/2014/main" id="{E6E42CF3-0B52-4916-A4B4-EFB5A46028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899" y="114300"/>
            <a:ext cx="2026534" cy="2026534"/>
          </a:xfrm>
          <a:prstGeom prst="rect">
            <a:avLst/>
          </a:prstGeom>
        </p:spPr>
      </p:pic>
      <p:pic>
        <p:nvPicPr>
          <p:cNvPr id="1026" name="Picture 2" descr="Licencia de Creative Commons">
            <a:extLst>
              <a:ext uri="{FF2B5EF4-FFF2-40B4-BE49-F238E27FC236}">
                <a16:creationId xmlns:a16="http://schemas.microsoft.com/office/drawing/2014/main" id="{BD99AABE-EED7-47D8-B3CD-4F32B5E2D7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069" y="6172200"/>
            <a:ext cx="1622323" cy="57150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F3376802-8884-4A15-B877-1CC8483061AD}"/>
              </a:ext>
            </a:extLst>
          </p:cNvPr>
          <p:cNvSpPr txBox="1"/>
          <p:nvPr/>
        </p:nvSpPr>
        <p:spPr>
          <a:xfrm>
            <a:off x="6382922" y="2070468"/>
            <a:ext cx="2438488" cy="369332"/>
          </a:xfrm>
          <a:prstGeom prst="rect">
            <a:avLst/>
          </a:prstGeom>
          <a:noFill/>
        </p:spPr>
        <p:txBody>
          <a:bodyPr wrap="none" rtlCol="0">
            <a:spAutoFit/>
          </a:bodyPr>
          <a:lstStyle/>
          <a:p>
            <a:r>
              <a:rPr lang="es-ES" b="1" dirty="0">
                <a:solidFill>
                  <a:srgbClr val="FFC000"/>
                </a:solidFill>
                <a:effectLst>
                  <a:outerShdw blurRad="38100" dist="38100" dir="2700000" algn="tl">
                    <a:srgbClr val="000000">
                      <a:alpha val="43137"/>
                    </a:srgbClr>
                  </a:outerShdw>
                </a:effectLst>
              </a:rPr>
              <a:t>@</a:t>
            </a:r>
            <a:r>
              <a:rPr lang="es-ES" b="1" dirty="0" err="1">
                <a:solidFill>
                  <a:srgbClr val="FFC000"/>
                </a:solidFill>
                <a:effectLst>
                  <a:outerShdw blurRad="38100" dist="38100" dir="2700000" algn="tl">
                    <a:srgbClr val="000000">
                      <a:alpha val="43137"/>
                    </a:srgbClr>
                  </a:outerShdw>
                </a:effectLst>
              </a:rPr>
              <a:t>MiguelACasanova</a:t>
            </a:r>
            <a:endParaRPr lang="es-ES" b="1" dirty="0">
              <a:solidFill>
                <a:srgbClr val="FFC000"/>
              </a:solidFill>
              <a:effectLst>
                <a:outerShdw blurRad="38100" dist="38100" dir="2700000" algn="tl">
                  <a:srgbClr val="000000">
                    <a:alpha val="43137"/>
                  </a:srgbClr>
                </a:outerShdw>
              </a:effectLst>
            </a:endParaRPr>
          </a:p>
        </p:txBody>
      </p:sp>
      <p:sp>
        <p:nvSpPr>
          <p:cNvPr id="2" name="Marcador de número de diapositiva 1">
            <a:extLst>
              <a:ext uri="{FF2B5EF4-FFF2-40B4-BE49-F238E27FC236}">
                <a16:creationId xmlns:a16="http://schemas.microsoft.com/office/drawing/2014/main" id="{27E0826D-5D78-45A7-BC6D-D0EF662C1318}"/>
              </a:ext>
            </a:extLst>
          </p:cNvPr>
          <p:cNvSpPr>
            <a:spLocks noGrp="1"/>
          </p:cNvSpPr>
          <p:nvPr>
            <p:ph type="sldNum" sz="quarter" idx="12"/>
          </p:nvPr>
        </p:nvSpPr>
        <p:spPr>
          <a:xfrm>
            <a:off x="11129845" y="6385544"/>
            <a:ext cx="1062155" cy="490599"/>
          </a:xfrm>
        </p:spPr>
        <p:txBody>
          <a:bodyPr/>
          <a:lstStyle/>
          <a:p>
            <a:fld id="{042FED06-4C5A-440F-BD40-AE8F242B1BBC}" type="slidenum">
              <a:rPr lang="es-ES" smtClean="0">
                <a:effectLst>
                  <a:outerShdw blurRad="38100" dist="38100" dir="2700000" algn="tl">
                    <a:srgbClr val="000000">
                      <a:alpha val="43137"/>
                    </a:srgbClr>
                  </a:outerShdw>
                </a:effectLst>
              </a:rPr>
              <a:t>1</a:t>
            </a:fld>
            <a:endParaRPr lang="es-E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4058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F9A74CC-2689-406A-863F-43175F5FC663}"/>
              </a:ext>
            </a:extLst>
          </p:cNvPr>
          <p:cNvSpPr txBox="1">
            <a:spLocks/>
          </p:cNvSpPr>
          <p:nvPr/>
        </p:nvSpPr>
        <p:spPr>
          <a:xfrm>
            <a:off x="838200" y="365124"/>
            <a:ext cx="105156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Ya se mueve, pero ¿y los sensores?</a:t>
            </a:r>
          </a:p>
        </p:txBody>
      </p:sp>
      <p:pic>
        <p:nvPicPr>
          <p:cNvPr id="4098" name="Picture 2" descr="Resultado de imagen de control de lazo cerrado">
            <a:extLst>
              <a:ext uri="{FF2B5EF4-FFF2-40B4-BE49-F238E27FC236}">
                <a16:creationId xmlns:a16="http://schemas.microsoft.com/office/drawing/2014/main" id="{F4369ED1-0991-4551-A342-E94479307F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97869"/>
            <a:ext cx="5286375" cy="1695450"/>
          </a:xfrm>
          <a:prstGeom prst="rect">
            <a:avLst/>
          </a:prstGeom>
          <a:noFill/>
          <a:extLst>
            <a:ext uri="{909E8E84-426E-40DD-AFC4-6F175D3DCCD1}">
              <a14:hiddenFill xmlns:a14="http://schemas.microsoft.com/office/drawing/2010/main">
                <a:solidFill>
                  <a:srgbClr val="FFFFFF"/>
                </a:solidFill>
              </a14:hiddenFill>
            </a:ext>
          </a:extLst>
        </p:spPr>
      </p:pic>
      <p:pic>
        <p:nvPicPr>
          <p:cNvPr id="6" name="Gráfico 5" descr="Advertencia">
            <a:extLst>
              <a:ext uri="{FF2B5EF4-FFF2-40B4-BE49-F238E27FC236}">
                <a16:creationId xmlns:a16="http://schemas.microsoft.com/office/drawing/2014/main" id="{374F0D7D-DC73-4F31-B3B9-5DFFB7E39A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6255" y="3730151"/>
            <a:ext cx="2221149" cy="2221149"/>
          </a:xfrm>
          <a:prstGeom prst="rect">
            <a:avLst/>
          </a:prstGeom>
        </p:spPr>
      </p:pic>
      <p:sp>
        <p:nvSpPr>
          <p:cNvPr id="7" name="Rectángulo 6">
            <a:extLst>
              <a:ext uri="{FF2B5EF4-FFF2-40B4-BE49-F238E27FC236}">
                <a16:creationId xmlns:a16="http://schemas.microsoft.com/office/drawing/2014/main" id="{F7DD5967-7435-4A4D-90A0-0A75EB219359}"/>
              </a:ext>
            </a:extLst>
          </p:cNvPr>
          <p:cNvSpPr/>
          <p:nvPr/>
        </p:nvSpPr>
        <p:spPr>
          <a:xfrm>
            <a:off x="3481387" y="4517559"/>
            <a:ext cx="1328249" cy="646331"/>
          </a:xfrm>
          <a:prstGeom prst="rect">
            <a:avLst/>
          </a:prstGeom>
        </p:spPr>
        <p:txBody>
          <a:bodyPr wrap="none">
            <a:spAutoFit/>
          </a:bodyPr>
          <a:lstStyle/>
          <a:p>
            <a:r>
              <a:rPr lang="es-ES" sz="3600" dirty="0">
                <a:highlight>
                  <a:srgbClr val="FFFF00"/>
                </a:highlight>
              </a:rPr>
              <a:t>Teoría</a:t>
            </a:r>
          </a:p>
        </p:txBody>
      </p:sp>
      <p:sp>
        <p:nvSpPr>
          <p:cNvPr id="10" name="CuadroTexto 9">
            <a:extLst>
              <a:ext uri="{FF2B5EF4-FFF2-40B4-BE49-F238E27FC236}">
                <a16:creationId xmlns:a16="http://schemas.microsoft.com/office/drawing/2014/main" id="{732071E1-68E0-4A29-8C7E-91BE3AB998B3}"/>
              </a:ext>
            </a:extLst>
          </p:cNvPr>
          <p:cNvSpPr txBox="1"/>
          <p:nvPr/>
        </p:nvSpPr>
        <p:spPr>
          <a:xfrm>
            <a:off x="6298558" y="2894231"/>
            <a:ext cx="5055242" cy="2677656"/>
          </a:xfrm>
          <a:prstGeom prst="rect">
            <a:avLst/>
          </a:prstGeom>
          <a:solidFill>
            <a:schemeClr val="accent6">
              <a:lumMod val="40000"/>
              <a:lumOff val="60000"/>
            </a:schemeClr>
          </a:solidFill>
        </p:spPr>
        <p:txBody>
          <a:bodyPr wrap="square" rtlCol="0">
            <a:spAutoFit/>
          </a:bodyPr>
          <a:lstStyle/>
          <a:p>
            <a:r>
              <a:rPr lang="es-ES" sz="2400" dirty="0"/>
              <a:t>La “inteligencia” del robot se genera gracias al lazo cerrado de control. La idea es controlar un proceso (el movimiento del robot), actuando sobre los motores mediante las señales comparadas detectadas por los </a:t>
            </a:r>
            <a:r>
              <a:rPr lang="es-ES" sz="2400" b="1" dirty="0"/>
              <a:t>sensores</a:t>
            </a:r>
            <a:r>
              <a:rPr lang="es-ES" sz="2400" dirty="0"/>
              <a:t> (realimentación).</a:t>
            </a:r>
          </a:p>
        </p:txBody>
      </p:sp>
    </p:spTree>
    <p:extLst>
      <p:ext uri="{BB962C8B-B14F-4D97-AF65-F5344CB8AC3E}">
        <p14:creationId xmlns:p14="http://schemas.microsoft.com/office/powerpoint/2010/main" val="320830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2D2B08E-E296-4FFA-9FCD-7C1BD97ADA47}"/>
              </a:ext>
            </a:extLst>
          </p:cNvPr>
          <p:cNvSpPr txBox="1">
            <a:spLocks/>
          </p:cNvSpPr>
          <p:nvPr/>
        </p:nvSpPr>
        <p:spPr>
          <a:xfrm>
            <a:off x="473798" y="319188"/>
            <a:ext cx="11244404" cy="1417434"/>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¿Cómo funcionan los sensores?</a:t>
            </a:r>
          </a:p>
        </p:txBody>
      </p:sp>
      <p:pic>
        <p:nvPicPr>
          <p:cNvPr id="6" name="Picture 4" descr="Resultado de imagen de sensor detector de lineas arduino">
            <a:extLst>
              <a:ext uri="{FF2B5EF4-FFF2-40B4-BE49-F238E27FC236}">
                <a16:creationId xmlns:a16="http://schemas.microsoft.com/office/drawing/2014/main" id="{D84DF191-AF3E-4582-A09C-8936FCBA502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7700" y="1811338"/>
            <a:ext cx="4351338"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spectro electromagnÃ©tico">
            <a:extLst>
              <a:ext uri="{FF2B5EF4-FFF2-40B4-BE49-F238E27FC236}">
                <a16:creationId xmlns:a16="http://schemas.microsoft.com/office/drawing/2014/main" id="{7AD04A4D-452E-42B6-83A0-389BF485D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816476"/>
            <a:ext cx="2857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A177087C-3910-4DD2-8C95-FA82F6625D67}"/>
              </a:ext>
            </a:extLst>
          </p:cNvPr>
          <p:cNvSpPr/>
          <p:nvPr/>
        </p:nvSpPr>
        <p:spPr>
          <a:xfrm>
            <a:off x="6269038" y="1811338"/>
            <a:ext cx="5084762" cy="4801314"/>
          </a:xfrm>
          <a:prstGeom prst="rect">
            <a:avLst/>
          </a:prstGeom>
        </p:spPr>
        <p:txBody>
          <a:bodyPr wrap="square">
            <a:spAutoFit/>
          </a:bodyPr>
          <a:lstStyle/>
          <a:p>
            <a:r>
              <a:rPr lang="es-ES" b="1" dirty="0" err="1"/>
              <a:t>int</a:t>
            </a:r>
            <a:r>
              <a:rPr lang="es-ES" b="1" dirty="0"/>
              <a:t> LED = 13 ;</a:t>
            </a:r>
          </a:p>
          <a:p>
            <a:r>
              <a:rPr lang="es-ES" b="1" dirty="0" err="1"/>
              <a:t>int</a:t>
            </a:r>
            <a:r>
              <a:rPr lang="es-ES" b="1" dirty="0"/>
              <a:t> IR = 2; //Entrada digital conectada al sensor infrarrojo</a:t>
            </a:r>
          </a:p>
          <a:p>
            <a:endParaRPr lang="es-ES" b="1" dirty="0"/>
          </a:p>
          <a:p>
            <a:r>
              <a:rPr lang="es-ES" b="1" dirty="0" err="1"/>
              <a:t>void</a:t>
            </a:r>
            <a:r>
              <a:rPr lang="es-ES" b="1" dirty="0"/>
              <a:t> </a:t>
            </a:r>
            <a:r>
              <a:rPr lang="es-ES" b="1" dirty="0" err="1"/>
              <a:t>setup</a:t>
            </a:r>
            <a:r>
              <a:rPr lang="es-ES" b="1" dirty="0"/>
              <a:t>()</a:t>
            </a:r>
          </a:p>
          <a:p>
            <a:r>
              <a:rPr lang="es-ES" b="1" dirty="0"/>
              <a:t>{</a:t>
            </a:r>
          </a:p>
          <a:p>
            <a:r>
              <a:rPr lang="es-ES" b="1" dirty="0"/>
              <a:t> </a:t>
            </a:r>
            <a:r>
              <a:rPr lang="es-ES" b="1" dirty="0" err="1"/>
              <a:t>pinMode</a:t>
            </a:r>
            <a:r>
              <a:rPr lang="es-ES" b="1" dirty="0"/>
              <a:t>( LED, OUTPUT) ; // LED como salida</a:t>
            </a:r>
          </a:p>
          <a:p>
            <a:r>
              <a:rPr lang="es-ES" b="1" dirty="0"/>
              <a:t> </a:t>
            </a:r>
            <a:r>
              <a:rPr lang="es-ES" b="1" dirty="0" err="1"/>
              <a:t>pinMode</a:t>
            </a:r>
            <a:r>
              <a:rPr lang="es-ES" b="1" dirty="0"/>
              <a:t>( IR , INPUT) ; //Sensor infrarrojo como entrada</a:t>
            </a:r>
          </a:p>
          <a:p>
            <a:r>
              <a:rPr lang="es-ES" b="1" dirty="0"/>
              <a:t>}</a:t>
            </a:r>
          </a:p>
          <a:p>
            <a:endParaRPr lang="es-ES" b="1" dirty="0"/>
          </a:p>
          <a:p>
            <a:r>
              <a:rPr lang="es-ES" b="1" dirty="0" err="1"/>
              <a:t>void</a:t>
            </a:r>
            <a:r>
              <a:rPr lang="es-ES" b="1" dirty="0"/>
              <a:t> </a:t>
            </a:r>
            <a:r>
              <a:rPr lang="es-ES" b="1" dirty="0" err="1"/>
              <a:t>loop</a:t>
            </a:r>
            <a:r>
              <a:rPr lang="es-ES" b="1" dirty="0"/>
              <a:t>()</a:t>
            </a:r>
          </a:p>
          <a:p>
            <a:r>
              <a:rPr lang="es-ES" b="1" dirty="0"/>
              <a:t>{</a:t>
            </a:r>
          </a:p>
          <a:p>
            <a:r>
              <a:rPr lang="es-ES" b="1" dirty="0"/>
              <a:t> </a:t>
            </a:r>
            <a:r>
              <a:rPr lang="es-ES" b="1" dirty="0" err="1"/>
              <a:t>int</a:t>
            </a:r>
            <a:r>
              <a:rPr lang="es-ES" b="1" dirty="0"/>
              <a:t> valor = </a:t>
            </a:r>
            <a:r>
              <a:rPr lang="es-ES" b="1" dirty="0" err="1"/>
              <a:t>digitalRead</a:t>
            </a:r>
            <a:r>
              <a:rPr lang="es-ES" b="1" dirty="0"/>
              <a:t>(IR) ; //leemos el valor del sensor infrarrojo</a:t>
            </a:r>
          </a:p>
          <a:p>
            <a:r>
              <a:rPr lang="es-ES" b="1" dirty="0"/>
              <a:t> </a:t>
            </a:r>
            <a:r>
              <a:rPr lang="es-ES" b="1" dirty="0" err="1"/>
              <a:t>digitalWrite</a:t>
            </a:r>
            <a:r>
              <a:rPr lang="es-ES" b="1" dirty="0"/>
              <a:t>( LED, valor) ;</a:t>
            </a:r>
          </a:p>
          <a:p>
            <a:r>
              <a:rPr lang="es-ES" b="1" dirty="0"/>
              <a:t>}</a:t>
            </a:r>
          </a:p>
        </p:txBody>
      </p:sp>
    </p:spTree>
    <p:extLst>
      <p:ext uri="{BB962C8B-B14F-4D97-AF65-F5344CB8AC3E}">
        <p14:creationId xmlns:p14="http://schemas.microsoft.com/office/powerpoint/2010/main" val="3883591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EB7E10B-70BA-4142-A346-E184EE001BF3}"/>
              </a:ext>
            </a:extLst>
          </p:cNvPr>
          <p:cNvSpPr>
            <a:spLocks noGrp="1"/>
          </p:cNvSpPr>
          <p:nvPr>
            <p:ph idx="1"/>
          </p:nvPr>
        </p:nvSpPr>
        <p:spPr>
          <a:xfrm>
            <a:off x="6096000" y="1825624"/>
            <a:ext cx="5257800" cy="5032376"/>
          </a:xfrm>
        </p:spPr>
        <p:txBody>
          <a:bodyPr>
            <a:normAutofit fontScale="92500" lnSpcReduction="20000"/>
          </a:bodyPr>
          <a:lstStyle/>
          <a:p>
            <a:pPr marL="0" indent="0" algn="just">
              <a:buNone/>
            </a:pPr>
            <a:r>
              <a:rPr lang="es-ES" dirty="0"/>
              <a:t>Antes de empezar a programar, vamos a recordar cómo se supone que debería funcionar el robot:</a:t>
            </a:r>
          </a:p>
          <a:p>
            <a:pPr algn="just"/>
            <a:r>
              <a:rPr lang="es-ES" dirty="0"/>
              <a:t>Si los dos sensores están sobre la línea: sigue recto.</a:t>
            </a:r>
          </a:p>
          <a:p>
            <a:pPr algn="just"/>
            <a:r>
              <a:rPr lang="es-ES" dirty="0"/>
              <a:t>Si se ha salido hacia la izquierda: giramos a la derecha hasta tener los dos sensores sobre la línea.</a:t>
            </a:r>
          </a:p>
          <a:p>
            <a:pPr algn="just"/>
            <a:r>
              <a:rPr lang="es-ES" dirty="0"/>
              <a:t>Si se ha salido hacia la derecha: giramos hacia la izquierda hasta tener los dos sensores sobre la línea.</a:t>
            </a:r>
          </a:p>
          <a:p>
            <a:pPr algn="just"/>
            <a:r>
              <a:rPr lang="es-ES" dirty="0"/>
              <a:t>Si por alguna razón se salieran los dos, haremos que se pare. </a:t>
            </a:r>
          </a:p>
        </p:txBody>
      </p:sp>
      <p:pic>
        <p:nvPicPr>
          <p:cNvPr id="6146" name="Picture 2" descr="montaje robot rastreador">
            <a:extLst>
              <a:ext uri="{FF2B5EF4-FFF2-40B4-BE49-F238E27FC236}">
                <a16:creationId xmlns:a16="http://schemas.microsoft.com/office/drawing/2014/main" id="{DFA9A5FB-193C-46B3-87BC-CF621C4A417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286"/>
          <a:stretch/>
        </p:blipFill>
        <p:spPr bwMode="auto">
          <a:xfrm>
            <a:off x="838200" y="2475706"/>
            <a:ext cx="5257800" cy="3051176"/>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6C7B97E5-CA4E-45D3-8F7F-D7BC934F4EBB}"/>
              </a:ext>
            </a:extLst>
          </p:cNvPr>
          <p:cNvSpPr txBox="1">
            <a:spLocks/>
          </p:cNvSpPr>
          <p:nvPr/>
        </p:nvSpPr>
        <p:spPr>
          <a:xfrm>
            <a:off x="838200" y="365124"/>
            <a:ext cx="105156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Integrándolo todo</a:t>
            </a:r>
          </a:p>
        </p:txBody>
      </p:sp>
    </p:spTree>
    <p:extLst>
      <p:ext uri="{BB962C8B-B14F-4D97-AF65-F5344CB8AC3E}">
        <p14:creationId xmlns:p14="http://schemas.microsoft.com/office/powerpoint/2010/main" val="2796867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8140D0-18D9-4218-B171-6259B2CFEC44}"/>
              </a:ext>
            </a:extLst>
          </p:cNvPr>
          <p:cNvSpPr>
            <a:spLocks noGrp="1"/>
          </p:cNvSpPr>
          <p:nvPr>
            <p:ph type="title"/>
          </p:nvPr>
        </p:nvSpPr>
        <p:spPr>
          <a:solidFill>
            <a:srgbClr val="FFC000"/>
          </a:solidFill>
        </p:spPr>
        <p:txBody>
          <a:bodyPr/>
          <a:lstStyle/>
          <a:p>
            <a:r>
              <a:rPr lang="es-ES" dirty="0"/>
              <a:t>Programando que es gerundio</a:t>
            </a:r>
          </a:p>
        </p:txBody>
      </p:sp>
      <p:sp>
        <p:nvSpPr>
          <p:cNvPr id="3" name="Marcador de contenido 2">
            <a:extLst>
              <a:ext uri="{FF2B5EF4-FFF2-40B4-BE49-F238E27FC236}">
                <a16:creationId xmlns:a16="http://schemas.microsoft.com/office/drawing/2014/main" id="{84928FA3-F9C2-4323-8FE9-1FBA02E999DB}"/>
              </a:ext>
            </a:extLst>
          </p:cNvPr>
          <p:cNvSpPr>
            <a:spLocks noGrp="1"/>
          </p:cNvSpPr>
          <p:nvPr>
            <p:ph idx="1"/>
          </p:nvPr>
        </p:nvSpPr>
        <p:spPr>
          <a:xfrm>
            <a:off x="838200" y="1825624"/>
            <a:ext cx="2489200" cy="4667251"/>
          </a:xfrm>
        </p:spPr>
        <p:txBody>
          <a:bodyPr>
            <a:normAutofit fontScale="70000" lnSpcReduction="20000"/>
          </a:bodyPr>
          <a:lstStyle/>
          <a:p>
            <a:pPr marL="0" indent="0">
              <a:buNone/>
            </a:pPr>
            <a:r>
              <a:rPr lang="es-ES" sz="2600" b="1" dirty="0" err="1"/>
              <a:t>int</a:t>
            </a:r>
            <a:r>
              <a:rPr lang="es-ES" sz="2600" b="1" dirty="0"/>
              <a:t> </a:t>
            </a:r>
            <a:r>
              <a:rPr lang="es-ES" sz="2600" b="1" dirty="0" err="1"/>
              <a:t>sensorizq</a:t>
            </a:r>
            <a:r>
              <a:rPr lang="es-ES" sz="2600" b="1" dirty="0"/>
              <a:t> = 8;</a:t>
            </a:r>
          </a:p>
          <a:p>
            <a:pPr marL="0" indent="0">
              <a:buNone/>
            </a:pPr>
            <a:r>
              <a:rPr lang="es-ES" sz="2600" b="1" dirty="0" err="1"/>
              <a:t>int</a:t>
            </a:r>
            <a:r>
              <a:rPr lang="es-ES" sz="2600" b="1" dirty="0"/>
              <a:t> </a:t>
            </a:r>
            <a:r>
              <a:rPr lang="es-ES" sz="2600" b="1" dirty="0" err="1"/>
              <a:t>sensorder</a:t>
            </a:r>
            <a:r>
              <a:rPr lang="es-ES" sz="2600" b="1" dirty="0"/>
              <a:t> = 9;</a:t>
            </a:r>
          </a:p>
          <a:p>
            <a:pPr marL="0" indent="0">
              <a:buNone/>
            </a:pPr>
            <a:endParaRPr lang="es-ES" sz="2600" b="1" dirty="0"/>
          </a:p>
          <a:p>
            <a:pPr marL="0" indent="0">
              <a:buNone/>
            </a:pPr>
            <a:r>
              <a:rPr lang="es-ES" sz="2600" b="1" dirty="0"/>
              <a:t>// Motor A</a:t>
            </a:r>
          </a:p>
          <a:p>
            <a:pPr marL="0" indent="0">
              <a:buNone/>
            </a:pPr>
            <a:r>
              <a:rPr lang="es-ES" sz="2600" b="1" dirty="0" err="1"/>
              <a:t>int</a:t>
            </a:r>
            <a:r>
              <a:rPr lang="es-ES" sz="2600" b="1" dirty="0"/>
              <a:t> ENA = 6;</a:t>
            </a:r>
          </a:p>
          <a:p>
            <a:pPr marL="0" indent="0">
              <a:buNone/>
            </a:pPr>
            <a:r>
              <a:rPr lang="es-ES" sz="2600" b="1" dirty="0" err="1"/>
              <a:t>int</a:t>
            </a:r>
            <a:r>
              <a:rPr lang="es-ES" sz="2600" b="1" dirty="0"/>
              <a:t> IN1 = 13;</a:t>
            </a:r>
          </a:p>
          <a:p>
            <a:pPr marL="0" indent="0">
              <a:buNone/>
            </a:pPr>
            <a:r>
              <a:rPr lang="es-ES" sz="2600" b="1" dirty="0" err="1"/>
              <a:t>int</a:t>
            </a:r>
            <a:r>
              <a:rPr lang="es-ES" sz="2600" b="1" dirty="0"/>
              <a:t> IN2 = 12;</a:t>
            </a:r>
          </a:p>
          <a:p>
            <a:pPr marL="0" indent="0">
              <a:buNone/>
            </a:pPr>
            <a:endParaRPr lang="es-ES" sz="2600" b="1" dirty="0"/>
          </a:p>
          <a:p>
            <a:pPr marL="0" indent="0">
              <a:buNone/>
            </a:pPr>
            <a:r>
              <a:rPr lang="es-ES" sz="2600" b="1" dirty="0"/>
              <a:t>// Motor B</a:t>
            </a:r>
          </a:p>
          <a:p>
            <a:pPr marL="0" indent="0">
              <a:buNone/>
            </a:pPr>
            <a:r>
              <a:rPr lang="es-ES" sz="2600" b="1" dirty="0" err="1"/>
              <a:t>int</a:t>
            </a:r>
            <a:r>
              <a:rPr lang="es-ES" sz="2600" b="1" dirty="0"/>
              <a:t> ENB = 5;</a:t>
            </a:r>
          </a:p>
          <a:p>
            <a:pPr marL="0" indent="0">
              <a:buNone/>
            </a:pPr>
            <a:r>
              <a:rPr lang="es-ES" sz="2600" b="1" dirty="0" err="1"/>
              <a:t>int</a:t>
            </a:r>
            <a:r>
              <a:rPr lang="es-ES" sz="2600" b="1" dirty="0"/>
              <a:t> IN3 = 11;</a:t>
            </a:r>
          </a:p>
          <a:p>
            <a:pPr marL="0" indent="0">
              <a:buNone/>
            </a:pPr>
            <a:r>
              <a:rPr lang="es-ES" sz="2600" b="1" dirty="0" err="1"/>
              <a:t>int</a:t>
            </a:r>
            <a:r>
              <a:rPr lang="es-ES" sz="2600" b="1" dirty="0"/>
              <a:t> IN4 = 10;</a:t>
            </a:r>
          </a:p>
          <a:p>
            <a:pPr marL="0" indent="0">
              <a:buNone/>
            </a:pPr>
            <a:endParaRPr lang="es-ES" sz="2600" b="1" dirty="0"/>
          </a:p>
          <a:p>
            <a:pPr marL="0" indent="0">
              <a:buNone/>
            </a:pPr>
            <a:r>
              <a:rPr lang="es-ES" sz="2600" b="1" dirty="0" err="1"/>
              <a:t>int</a:t>
            </a:r>
            <a:r>
              <a:rPr lang="es-ES" sz="2600" b="1" dirty="0"/>
              <a:t> </a:t>
            </a:r>
            <a:r>
              <a:rPr lang="es-ES" sz="2600" b="1" dirty="0" err="1"/>
              <a:t>vel</a:t>
            </a:r>
            <a:r>
              <a:rPr lang="es-ES" sz="2600" b="1" dirty="0"/>
              <a:t> = 150;</a:t>
            </a:r>
          </a:p>
          <a:p>
            <a:pPr marL="0" indent="0">
              <a:buNone/>
            </a:pPr>
            <a:endParaRPr lang="es-ES" dirty="0"/>
          </a:p>
        </p:txBody>
      </p:sp>
      <p:sp>
        <p:nvSpPr>
          <p:cNvPr id="5" name="Rectángulo 4">
            <a:extLst>
              <a:ext uri="{FF2B5EF4-FFF2-40B4-BE49-F238E27FC236}">
                <a16:creationId xmlns:a16="http://schemas.microsoft.com/office/drawing/2014/main" id="{F25A562D-AA1A-40F0-9B30-0E6F437FC1E9}"/>
              </a:ext>
            </a:extLst>
          </p:cNvPr>
          <p:cNvSpPr/>
          <p:nvPr/>
        </p:nvSpPr>
        <p:spPr>
          <a:xfrm>
            <a:off x="3473450" y="2589588"/>
            <a:ext cx="4013200" cy="3139321"/>
          </a:xfrm>
          <a:prstGeom prst="rect">
            <a:avLst/>
          </a:prstGeom>
        </p:spPr>
        <p:txBody>
          <a:bodyPr wrap="square">
            <a:spAutoFit/>
          </a:bodyPr>
          <a:lstStyle/>
          <a:p>
            <a:r>
              <a:rPr lang="es-ES" b="1" dirty="0" err="1"/>
              <a:t>void</a:t>
            </a:r>
            <a:r>
              <a:rPr lang="es-ES" b="1" dirty="0"/>
              <a:t> </a:t>
            </a:r>
            <a:r>
              <a:rPr lang="es-ES" b="1" dirty="0" err="1"/>
              <a:t>setup</a:t>
            </a:r>
            <a:r>
              <a:rPr lang="es-ES" b="1" dirty="0"/>
              <a:t>()</a:t>
            </a:r>
          </a:p>
          <a:p>
            <a:r>
              <a:rPr lang="es-ES" b="1" dirty="0"/>
              <a:t>{</a:t>
            </a:r>
          </a:p>
          <a:p>
            <a:r>
              <a:rPr lang="es-ES" b="1" dirty="0"/>
              <a:t> </a:t>
            </a:r>
            <a:r>
              <a:rPr lang="es-ES" b="1" dirty="0" err="1"/>
              <a:t>pinMode</a:t>
            </a:r>
            <a:r>
              <a:rPr lang="es-ES" b="1" dirty="0"/>
              <a:t> (ENA, OUTPUT);</a:t>
            </a:r>
          </a:p>
          <a:p>
            <a:r>
              <a:rPr lang="es-ES" b="1" dirty="0"/>
              <a:t> </a:t>
            </a:r>
            <a:r>
              <a:rPr lang="es-ES" b="1" dirty="0" err="1"/>
              <a:t>pinMode</a:t>
            </a:r>
            <a:r>
              <a:rPr lang="es-ES" b="1" dirty="0"/>
              <a:t> (ENB, OUTPUT);</a:t>
            </a:r>
          </a:p>
          <a:p>
            <a:r>
              <a:rPr lang="es-ES" b="1" dirty="0"/>
              <a:t> </a:t>
            </a:r>
            <a:r>
              <a:rPr lang="es-ES" b="1" dirty="0" err="1"/>
              <a:t>pinMode</a:t>
            </a:r>
            <a:r>
              <a:rPr lang="es-ES" b="1" dirty="0"/>
              <a:t> (IN1, OUTPUT);</a:t>
            </a:r>
          </a:p>
          <a:p>
            <a:r>
              <a:rPr lang="es-ES" b="1" dirty="0"/>
              <a:t> </a:t>
            </a:r>
            <a:r>
              <a:rPr lang="es-ES" b="1" dirty="0" err="1"/>
              <a:t>pinMode</a:t>
            </a:r>
            <a:r>
              <a:rPr lang="es-ES" b="1" dirty="0"/>
              <a:t> (IN2, OUTPUT);</a:t>
            </a:r>
          </a:p>
          <a:p>
            <a:r>
              <a:rPr lang="es-ES" b="1" dirty="0"/>
              <a:t> </a:t>
            </a:r>
            <a:r>
              <a:rPr lang="es-ES" b="1" dirty="0" err="1"/>
              <a:t>pinMode</a:t>
            </a:r>
            <a:r>
              <a:rPr lang="es-ES" b="1" dirty="0"/>
              <a:t> (IN3, OUTPUT);</a:t>
            </a:r>
          </a:p>
          <a:p>
            <a:r>
              <a:rPr lang="es-ES" b="1" dirty="0"/>
              <a:t> </a:t>
            </a:r>
            <a:r>
              <a:rPr lang="es-ES" b="1" dirty="0" err="1"/>
              <a:t>pinMode</a:t>
            </a:r>
            <a:r>
              <a:rPr lang="es-ES" b="1" dirty="0"/>
              <a:t> (IN4, OUTPUT);</a:t>
            </a:r>
          </a:p>
          <a:p>
            <a:r>
              <a:rPr lang="es-ES" b="1" dirty="0"/>
              <a:t> </a:t>
            </a:r>
            <a:r>
              <a:rPr lang="es-ES" b="1" dirty="0" err="1"/>
              <a:t>pinMode</a:t>
            </a:r>
            <a:r>
              <a:rPr lang="es-ES" b="1" dirty="0"/>
              <a:t>( </a:t>
            </a:r>
            <a:r>
              <a:rPr lang="es-ES" b="1" dirty="0" err="1"/>
              <a:t>sensorizq</a:t>
            </a:r>
            <a:r>
              <a:rPr lang="es-ES" b="1" dirty="0"/>
              <a:t> , INPUT) ;</a:t>
            </a:r>
          </a:p>
          <a:p>
            <a:r>
              <a:rPr lang="es-ES" b="1" dirty="0"/>
              <a:t> </a:t>
            </a:r>
            <a:r>
              <a:rPr lang="es-ES" b="1" dirty="0" err="1"/>
              <a:t>pinMode</a:t>
            </a:r>
            <a:r>
              <a:rPr lang="es-ES" b="1" dirty="0"/>
              <a:t>( </a:t>
            </a:r>
            <a:r>
              <a:rPr lang="es-ES" b="1" dirty="0" err="1"/>
              <a:t>sensorder</a:t>
            </a:r>
            <a:r>
              <a:rPr lang="es-ES" b="1" dirty="0"/>
              <a:t> , INPUT) ;</a:t>
            </a:r>
          </a:p>
          <a:p>
            <a:r>
              <a:rPr lang="es-ES" b="1" dirty="0"/>
              <a:t>}</a:t>
            </a:r>
          </a:p>
        </p:txBody>
      </p:sp>
      <p:sp>
        <p:nvSpPr>
          <p:cNvPr id="6" name="Rectángulo 5">
            <a:extLst>
              <a:ext uri="{FF2B5EF4-FFF2-40B4-BE49-F238E27FC236}">
                <a16:creationId xmlns:a16="http://schemas.microsoft.com/office/drawing/2014/main" id="{17B059E1-0087-4EDB-94FA-23B203B232E5}"/>
              </a:ext>
            </a:extLst>
          </p:cNvPr>
          <p:cNvSpPr/>
          <p:nvPr/>
        </p:nvSpPr>
        <p:spPr>
          <a:xfrm>
            <a:off x="7632700" y="2866586"/>
            <a:ext cx="3721100" cy="2585323"/>
          </a:xfrm>
          <a:prstGeom prst="rect">
            <a:avLst/>
          </a:prstGeom>
          <a:solidFill>
            <a:schemeClr val="accent4">
              <a:lumMod val="40000"/>
              <a:lumOff val="60000"/>
            </a:schemeClr>
          </a:solidFill>
        </p:spPr>
        <p:txBody>
          <a:bodyPr wrap="square">
            <a:spAutoFit/>
          </a:bodyPr>
          <a:lstStyle/>
          <a:p>
            <a:r>
              <a:rPr lang="es-ES" dirty="0">
                <a:solidFill>
                  <a:srgbClr val="5F5E5E"/>
                </a:solidFill>
                <a:latin typeface="Istok Web"/>
              </a:rPr>
              <a:t>Creamos dos </a:t>
            </a:r>
            <a:r>
              <a:rPr lang="es-ES" b="1" dirty="0">
                <a:solidFill>
                  <a:srgbClr val="5F5E5E"/>
                </a:solidFill>
                <a:latin typeface="Istok Web"/>
              </a:rPr>
              <a:t>variables </a:t>
            </a:r>
            <a:r>
              <a:rPr lang="es-ES" dirty="0">
                <a:solidFill>
                  <a:srgbClr val="5F5E5E"/>
                </a:solidFill>
                <a:latin typeface="Istok Web"/>
              </a:rPr>
              <a:t>con las que declararemos las dos entradas para los sensores</a:t>
            </a:r>
            <a:r>
              <a:rPr lang="es-ES" b="1" dirty="0">
                <a:solidFill>
                  <a:srgbClr val="5F5E5E"/>
                </a:solidFill>
                <a:latin typeface="Istok Web"/>
              </a:rPr>
              <a:t>, </a:t>
            </a:r>
            <a:r>
              <a:rPr lang="es-ES" dirty="0">
                <a:solidFill>
                  <a:srgbClr val="5F5E5E"/>
                </a:solidFill>
                <a:latin typeface="Istok Web"/>
              </a:rPr>
              <a:t>y de esta forma tener siempre claro qué sensor es el de la izquierda y cual el de la derecha</a:t>
            </a:r>
            <a:r>
              <a:rPr lang="es-ES" b="1" dirty="0">
                <a:solidFill>
                  <a:srgbClr val="5F5E5E"/>
                </a:solidFill>
                <a:latin typeface="Istok Web"/>
              </a:rPr>
              <a:t>.</a:t>
            </a:r>
          </a:p>
          <a:p>
            <a:r>
              <a:rPr lang="es-ES" b="1" dirty="0">
                <a:solidFill>
                  <a:srgbClr val="5F5E5E"/>
                </a:solidFill>
                <a:latin typeface="Istok Web"/>
              </a:rPr>
              <a:t>Definimos los pines </a:t>
            </a:r>
            <a:r>
              <a:rPr lang="es-ES" dirty="0">
                <a:solidFill>
                  <a:srgbClr val="5F5E5E"/>
                </a:solidFill>
                <a:latin typeface="Istok Web"/>
              </a:rPr>
              <a:t>que utilizamos para cada motor, una variable para la velocidad y </a:t>
            </a:r>
            <a:r>
              <a:rPr lang="es-ES" b="1" dirty="0">
                <a:solidFill>
                  <a:srgbClr val="5F5E5E"/>
                </a:solidFill>
                <a:latin typeface="Istok Web"/>
              </a:rPr>
              <a:t>configuramos los pines </a:t>
            </a:r>
            <a:r>
              <a:rPr lang="es-ES" dirty="0">
                <a:solidFill>
                  <a:srgbClr val="5F5E5E"/>
                </a:solidFill>
                <a:latin typeface="Istok Web"/>
              </a:rPr>
              <a:t>de motores y sensores.</a:t>
            </a:r>
            <a:endParaRPr lang="es-ES" dirty="0"/>
          </a:p>
        </p:txBody>
      </p:sp>
    </p:spTree>
    <p:extLst>
      <p:ext uri="{BB962C8B-B14F-4D97-AF65-F5344CB8AC3E}">
        <p14:creationId xmlns:p14="http://schemas.microsoft.com/office/powerpoint/2010/main" val="1973473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3E721D9-4065-492F-A12E-9870E81A532F}"/>
              </a:ext>
            </a:extLst>
          </p:cNvPr>
          <p:cNvSpPr>
            <a:spLocks noGrp="1"/>
          </p:cNvSpPr>
          <p:nvPr>
            <p:ph idx="1"/>
          </p:nvPr>
        </p:nvSpPr>
        <p:spPr>
          <a:xfrm>
            <a:off x="838200" y="1825625"/>
            <a:ext cx="3746500" cy="4351338"/>
          </a:xfrm>
        </p:spPr>
        <p:txBody>
          <a:bodyPr>
            <a:normAutofit fontScale="62500" lnSpcReduction="20000"/>
          </a:bodyPr>
          <a:lstStyle/>
          <a:p>
            <a:pPr marL="0" indent="0">
              <a:buNone/>
            </a:pPr>
            <a:r>
              <a:rPr lang="es-ES" b="1" dirty="0" err="1"/>
              <a:t>void</a:t>
            </a:r>
            <a:r>
              <a:rPr lang="es-ES" b="1" dirty="0"/>
              <a:t> </a:t>
            </a:r>
            <a:r>
              <a:rPr lang="es-ES" b="1" dirty="0" err="1"/>
              <a:t>loop</a:t>
            </a:r>
            <a:r>
              <a:rPr lang="es-ES" b="1" dirty="0"/>
              <a:t>()</a:t>
            </a:r>
          </a:p>
          <a:p>
            <a:pPr marL="0" indent="0">
              <a:buNone/>
            </a:pPr>
            <a:r>
              <a:rPr lang="es-ES" b="1" dirty="0"/>
              <a:t>{</a:t>
            </a:r>
          </a:p>
          <a:p>
            <a:pPr marL="0" indent="0">
              <a:buNone/>
            </a:pPr>
            <a:r>
              <a:rPr lang="es-ES" b="1" dirty="0"/>
              <a:t> </a:t>
            </a:r>
            <a:r>
              <a:rPr lang="es-ES" b="1" dirty="0" err="1"/>
              <a:t>int</a:t>
            </a:r>
            <a:r>
              <a:rPr lang="es-ES" b="1" dirty="0"/>
              <a:t> valor1 = </a:t>
            </a:r>
            <a:r>
              <a:rPr lang="es-ES" b="1" dirty="0" err="1"/>
              <a:t>digitalRead</a:t>
            </a:r>
            <a:r>
              <a:rPr lang="es-ES" b="1" dirty="0"/>
              <a:t>(</a:t>
            </a:r>
            <a:r>
              <a:rPr lang="es-ES" b="1" dirty="0" err="1"/>
              <a:t>sensorizq</a:t>
            </a:r>
            <a:r>
              <a:rPr lang="es-ES" b="1" dirty="0"/>
              <a:t>) ;</a:t>
            </a:r>
          </a:p>
          <a:p>
            <a:pPr marL="0" indent="0">
              <a:buNone/>
            </a:pPr>
            <a:r>
              <a:rPr lang="es-ES" b="1" dirty="0"/>
              <a:t> </a:t>
            </a:r>
            <a:r>
              <a:rPr lang="es-ES" b="1" dirty="0" err="1"/>
              <a:t>int</a:t>
            </a:r>
            <a:r>
              <a:rPr lang="es-ES" b="1" dirty="0"/>
              <a:t> valor2 = </a:t>
            </a:r>
            <a:r>
              <a:rPr lang="es-ES" b="1" dirty="0" err="1"/>
              <a:t>digitalRead</a:t>
            </a:r>
            <a:r>
              <a:rPr lang="es-ES" b="1" dirty="0"/>
              <a:t>(</a:t>
            </a:r>
            <a:r>
              <a:rPr lang="es-ES" b="1" dirty="0" err="1"/>
              <a:t>sensorder</a:t>
            </a:r>
            <a:r>
              <a:rPr lang="es-ES" b="1" dirty="0"/>
              <a:t>) ;</a:t>
            </a:r>
          </a:p>
          <a:p>
            <a:pPr marL="0" indent="0">
              <a:buNone/>
            </a:pPr>
            <a:r>
              <a:rPr lang="es-ES" b="1" dirty="0"/>
              <a:t> </a:t>
            </a:r>
            <a:r>
              <a:rPr lang="es-ES" b="1" dirty="0" err="1"/>
              <a:t>if</a:t>
            </a:r>
            <a:r>
              <a:rPr lang="es-ES" b="1" dirty="0"/>
              <a:t> (valor1 == 1 &amp;&amp; valor2 == 1)</a:t>
            </a:r>
          </a:p>
          <a:p>
            <a:pPr marL="0" indent="0">
              <a:buNone/>
            </a:pPr>
            <a:r>
              <a:rPr lang="es-ES" b="1" dirty="0"/>
              <a:t>  Adelante();</a:t>
            </a:r>
          </a:p>
          <a:p>
            <a:pPr marL="0" indent="0">
              <a:buNone/>
            </a:pPr>
            <a:r>
              <a:rPr lang="es-ES" b="1" dirty="0"/>
              <a:t> </a:t>
            </a:r>
            <a:r>
              <a:rPr lang="es-ES" b="1" dirty="0" err="1"/>
              <a:t>if</a:t>
            </a:r>
            <a:r>
              <a:rPr lang="es-ES" b="1" dirty="0"/>
              <a:t> (valor1 == 1 &amp;&amp; valor2 == 0)</a:t>
            </a:r>
          </a:p>
          <a:p>
            <a:pPr marL="0" indent="0">
              <a:buNone/>
            </a:pPr>
            <a:r>
              <a:rPr lang="es-ES" b="1" dirty="0"/>
              <a:t>  Izquierda();</a:t>
            </a:r>
          </a:p>
          <a:p>
            <a:pPr marL="0" indent="0">
              <a:buNone/>
            </a:pPr>
            <a:r>
              <a:rPr lang="es-ES" b="1" dirty="0"/>
              <a:t> </a:t>
            </a:r>
            <a:r>
              <a:rPr lang="es-ES" b="1" dirty="0" err="1"/>
              <a:t>if</a:t>
            </a:r>
            <a:r>
              <a:rPr lang="es-ES" b="1" dirty="0"/>
              <a:t> (valor1 == 0 &amp;&amp; valor2 == 1)</a:t>
            </a:r>
          </a:p>
          <a:p>
            <a:pPr marL="0" indent="0">
              <a:buNone/>
            </a:pPr>
            <a:r>
              <a:rPr lang="es-ES" b="1" dirty="0"/>
              <a:t>  Derecha();</a:t>
            </a:r>
          </a:p>
          <a:p>
            <a:pPr marL="0" indent="0">
              <a:buNone/>
            </a:pPr>
            <a:r>
              <a:rPr lang="es-ES" b="1" dirty="0"/>
              <a:t> </a:t>
            </a:r>
            <a:r>
              <a:rPr lang="es-ES" b="1" dirty="0" err="1"/>
              <a:t>if</a:t>
            </a:r>
            <a:r>
              <a:rPr lang="es-ES" b="1" dirty="0"/>
              <a:t> (valor1 == 0 &amp;&amp; valor2 == 0)</a:t>
            </a:r>
          </a:p>
          <a:p>
            <a:pPr marL="0" indent="0">
              <a:buNone/>
            </a:pPr>
            <a:r>
              <a:rPr lang="es-ES" b="1" dirty="0"/>
              <a:t>  Parar();</a:t>
            </a:r>
          </a:p>
          <a:p>
            <a:pPr marL="0" indent="0">
              <a:buNone/>
            </a:pPr>
            <a:r>
              <a:rPr lang="es-ES" b="1" dirty="0"/>
              <a:t>}</a:t>
            </a:r>
          </a:p>
        </p:txBody>
      </p:sp>
      <p:sp>
        <p:nvSpPr>
          <p:cNvPr id="5" name="Título 1">
            <a:extLst>
              <a:ext uri="{FF2B5EF4-FFF2-40B4-BE49-F238E27FC236}">
                <a16:creationId xmlns:a16="http://schemas.microsoft.com/office/drawing/2014/main" id="{D1E19BB8-4945-430B-A5BA-9ADE6C1F6585}"/>
              </a:ext>
            </a:extLst>
          </p:cNvPr>
          <p:cNvSpPr>
            <a:spLocks noGrp="1"/>
          </p:cNvSpPr>
          <p:nvPr>
            <p:ph type="title"/>
          </p:nvPr>
        </p:nvSpPr>
        <p:spPr>
          <a:xfrm>
            <a:off x="838200" y="365125"/>
            <a:ext cx="10515600" cy="1325563"/>
          </a:xfrm>
          <a:solidFill>
            <a:srgbClr val="FFC000"/>
          </a:solidFill>
        </p:spPr>
        <p:txBody>
          <a:bodyPr/>
          <a:lstStyle/>
          <a:p>
            <a:r>
              <a:rPr lang="es-ES" dirty="0"/>
              <a:t>Programando que es gerundio (y 2)</a:t>
            </a:r>
          </a:p>
        </p:txBody>
      </p:sp>
      <p:sp>
        <p:nvSpPr>
          <p:cNvPr id="6" name="Rectángulo 5">
            <a:extLst>
              <a:ext uri="{FF2B5EF4-FFF2-40B4-BE49-F238E27FC236}">
                <a16:creationId xmlns:a16="http://schemas.microsoft.com/office/drawing/2014/main" id="{1B499FB0-1FC7-41A2-A0F0-D4FD1D23A711}"/>
              </a:ext>
            </a:extLst>
          </p:cNvPr>
          <p:cNvSpPr/>
          <p:nvPr/>
        </p:nvSpPr>
        <p:spPr>
          <a:xfrm>
            <a:off x="7861300" y="4104223"/>
            <a:ext cx="3492500" cy="2462213"/>
          </a:xfrm>
          <a:prstGeom prst="rect">
            <a:avLst/>
          </a:prstGeom>
          <a:solidFill>
            <a:schemeClr val="accent4">
              <a:lumMod val="20000"/>
              <a:lumOff val="80000"/>
            </a:schemeClr>
          </a:solidFill>
        </p:spPr>
        <p:txBody>
          <a:bodyPr wrap="square">
            <a:spAutoFit/>
          </a:bodyPr>
          <a:lstStyle/>
          <a:p>
            <a:r>
              <a:rPr lang="es-ES" sz="1400" dirty="0" err="1">
                <a:solidFill>
                  <a:schemeClr val="accent1">
                    <a:lumMod val="60000"/>
                    <a:lumOff val="40000"/>
                  </a:schemeClr>
                </a:solidFill>
              </a:rPr>
              <a:t>void</a:t>
            </a:r>
            <a:r>
              <a:rPr lang="es-ES" sz="1400" dirty="0"/>
              <a:t> Derecha ()</a:t>
            </a:r>
          </a:p>
          <a:p>
            <a:r>
              <a:rPr lang="es-ES" sz="1400" dirty="0"/>
              <a:t>{</a:t>
            </a:r>
          </a:p>
          <a:p>
            <a:r>
              <a:rPr lang="es-ES" sz="1400" dirty="0">
                <a:solidFill>
                  <a:schemeClr val="bg1">
                    <a:lumMod val="75000"/>
                  </a:schemeClr>
                </a:solidFill>
              </a:rPr>
              <a:t>  //</a:t>
            </a:r>
            <a:r>
              <a:rPr lang="es-ES" sz="1400" dirty="0" err="1">
                <a:solidFill>
                  <a:schemeClr val="bg1">
                    <a:lumMod val="75000"/>
                  </a:schemeClr>
                </a:solidFill>
              </a:rPr>
              <a:t>Direccion</a:t>
            </a:r>
            <a:r>
              <a:rPr lang="es-ES" sz="1400" dirty="0">
                <a:solidFill>
                  <a:schemeClr val="bg1">
                    <a:lumMod val="75000"/>
                  </a:schemeClr>
                </a:solidFill>
              </a:rPr>
              <a:t> motor A</a:t>
            </a:r>
          </a:p>
          <a:p>
            <a:r>
              <a:rPr lang="es-ES" sz="1400" dirty="0"/>
              <a:t> </a:t>
            </a:r>
            <a:r>
              <a:rPr lang="es-ES" sz="1400" dirty="0">
                <a:solidFill>
                  <a:schemeClr val="accent2"/>
                </a:solidFill>
              </a:rPr>
              <a:t> </a:t>
            </a:r>
            <a:r>
              <a:rPr lang="es-ES" sz="1400" dirty="0" err="1">
                <a:solidFill>
                  <a:schemeClr val="accent2"/>
                </a:solidFill>
              </a:rPr>
              <a:t>digitalWrite</a:t>
            </a:r>
            <a:r>
              <a:rPr lang="es-ES" sz="1400" dirty="0">
                <a:solidFill>
                  <a:schemeClr val="accent2"/>
                </a:solidFill>
              </a:rPr>
              <a:t> </a:t>
            </a:r>
            <a:r>
              <a:rPr lang="es-ES" sz="1400" dirty="0"/>
              <a:t>(IN1, </a:t>
            </a:r>
            <a:r>
              <a:rPr lang="es-ES" sz="1400" dirty="0">
                <a:solidFill>
                  <a:schemeClr val="accent1">
                    <a:lumMod val="60000"/>
                    <a:lumOff val="40000"/>
                  </a:schemeClr>
                </a:solidFill>
              </a:rPr>
              <a:t>LOW</a:t>
            </a:r>
            <a:r>
              <a:rPr lang="es-ES" sz="1400" dirty="0"/>
              <a:t>);</a:t>
            </a:r>
          </a:p>
          <a:p>
            <a:r>
              <a:rPr lang="es-ES" sz="1400" dirty="0"/>
              <a:t>  </a:t>
            </a:r>
            <a:r>
              <a:rPr lang="es-ES" sz="1400" dirty="0" err="1">
                <a:solidFill>
                  <a:schemeClr val="accent2"/>
                </a:solidFill>
              </a:rPr>
              <a:t>digitalWrite</a:t>
            </a:r>
            <a:r>
              <a:rPr lang="es-ES" sz="1400" dirty="0">
                <a:solidFill>
                  <a:schemeClr val="accent2"/>
                </a:solidFill>
              </a:rPr>
              <a:t> </a:t>
            </a:r>
            <a:r>
              <a:rPr lang="es-ES" sz="1400" dirty="0"/>
              <a:t>(IN2, </a:t>
            </a:r>
            <a:r>
              <a:rPr lang="es-ES" sz="1400" dirty="0">
                <a:solidFill>
                  <a:schemeClr val="accent1">
                    <a:lumMod val="60000"/>
                    <a:lumOff val="40000"/>
                  </a:schemeClr>
                </a:solidFill>
              </a:rPr>
              <a:t>HIGH</a:t>
            </a:r>
            <a:r>
              <a:rPr lang="es-ES" sz="1400" dirty="0"/>
              <a:t>);</a:t>
            </a:r>
          </a:p>
          <a:p>
            <a:r>
              <a:rPr lang="es-ES" sz="1400" dirty="0"/>
              <a:t>  </a:t>
            </a:r>
            <a:r>
              <a:rPr lang="es-ES" sz="1400" dirty="0" err="1">
                <a:solidFill>
                  <a:schemeClr val="accent2"/>
                </a:solidFill>
              </a:rPr>
              <a:t>analogWrite</a:t>
            </a:r>
            <a:r>
              <a:rPr lang="es-ES" sz="1400" dirty="0"/>
              <a:t> (ENA, </a:t>
            </a:r>
            <a:r>
              <a:rPr lang="es-ES" sz="1400" dirty="0" err="1"/>
              <a:t>vel</a:t>
            </a:r>
            <a:r>
              <a:rPr lang="es-ES" sz="1400" dirty="0"/>
              <a:t>); </a:t>
            </a:r>
            <a:r>
              <a:rPr lang="es-ES" sz="1400" dirty="0">
                <a:solidFill>
                  <a:schemeClr val="bg1">
                    <a:lumMod val="75000"/>
                  </a:schemeClr>
                </a:solidFill>
              </a:rPr>
              <a:t>//Velocidad motor A</a:t>
            </a:r>
          </a:p>
          <a:p>
            <a:r>
              <a:rPr lang="es-ES" sz="1400" dirty="0"/>
              <a:t>  </a:t>
            </a:r>
            <a:r>
              <a:rPr lang="es-ES" sz="1400" dirty="0">
                <a:solidFill>
                  <a:schemeClr val="bg1">
                    <a:lumMod val="75000"/>
                  </a:schemeClr>
                </a:solidFill>
              </a:rPr>
              <a:t>//</a:t>
            </a:r>
            <a:r>
              <a:rPr lang="es-ES" sz="1400" dirty="0" err="1">
                <a:solidFill>
                  <a:schemeClr val="bg1">
                    <a:lumMod val="75000"/>
                  </a:schemeClr>
                </a:solidFill>
              </a:rPr>
              <a:t>Direccion</a:t>
            </a:r>
            <a:r>
              <a:rPr lang="es-ES" sz="1400" dirty="0">
                <a:solidFill>
                  <a:schemeClr val="bg1">
                    <a:lumMod val="75000"/>
                  </a:schemeClr>
                </a:solidFill>
              </a:rPr>
              <a:t> motor B</a:t>
            </a:r>
          </a:p>
          <a:p>
            <a:r>
              <a:rPr lang="es-ES" sz="1400" dirty="0"/>
              <a:t>  </a:t>
            </a:r>
            <a:r>
              <a:rPr lang="es-ES" sz="1400" dirty="0" err="1">
                <a:solidFill>
                  <a:schemeClr val="accent2"/>
                </a:solidFill>
              </a:rPr>
              <a:t>digitalWrite</a:t>
            </a:r>
            <a:r>
              <a:rPr lang="es-ES" sz="1400" dirty="0"/>
              <a:t> (IN3, </a:t>
            </a:r>
            <a:r>
              <a:rPr lang="es-ES" sz="1400" dirty="0">
                <a:solidFill>
                  <a:schemeClr val="accent1">
                    <a:lumMod val="60000"/>
                    <a:lumOff val="40000"/>
                  </a:schemeClr>
                </a:solidFill>
              </a:rPr>
              <a:t>HIGH</a:t>
            </a:r>
            <a:r>
              <a:rPr lang="es-ES" sz="1400" dirty="0"/>
              <a:t>);</a:t>
            </a:r>
          </a:p>
          <a:p>
            <a:r>
              <a:rPr lang="es-ES" sz="1400" dirty="0"/>
              <a:t>  </a:t>
            </a:r>
            <a:r>
              <a:rPr lang="es-ES" sz="1400" dirty="0" err="1">
                <a:solidFill>
                  <a:schemeClr val="accent2"/>
                </a:solidFill>
              </a:rPr>
              <a:t>digitalWrite</a:t>
            </a:r>
            <a:r>
              <a:rPr lang="es-ES" sz="1400" dirty="0"/>
              <a:t> (IN4, </a:t>
            </a:r>
            <a:r>
              <a:rPr lang="es-ES" sz="1400" dirty="0">
                <a:solidFill>
                  <a:schemeClr val="accent1">
                    <a:lumMod val="60000"/>
                    <a:lumOff val="40000"/>
                  </a:schemeClr>
                </a:solidFill>
              </a:rPr>
              <a:t>LOW</a:t>
            </a:r>
            <a:r>
              <a:rPr lang="es-ES" sz="1400" dirty="0"/>
              <a:t>);</a:t>
            </a:r>
          </a:p>
          <a:p>
            <a:r>
              <a:rPr lang="es-ES" sz="1400" dirty="0"/>
              <a:t>  </a:t>
            </a:r>
            <a:r>
              <a:rPr lang="es-ES" sz="1400" dirty="0" err="1">
                <a:solidFill>
                  <a:schemeClr val="accent2"/>
                </a:solidFill>
              </a:rPr>
              <a:t>analogWrite</a:t>
            </a:r>
            <a:r>
              <a:rPr lang="es-ES" sz="1400" dirty="0"/>
              <a:t> (ENB, </a:t>
            </a:r>
            <a:r>
              <a:rPr lang="es-ES" sz="1400" dirty="0" err="1"/>
              <a:t>vel</a:t>
            </a:r>
            <a:r>
              <a:rPr lang="es-ES" sz="1400" dirty="0"/>
              <a:t>); </a:t>
            </a:r>
            <a:r>
              <a:rPr lang="es-ES" sz="1400" dirty="0">
                <a:solidFill>
                  <a:schemeClr val="bg1">
                    <a:lumMod val="75000"/>
                  </a:schemeClr>
                </a:solidFill>
              </a:rPr>
              <a:t>//Velocidad motor A</a:t>
            </a:r>
          </a:p>
          <a:p>
            <a:r>
              <a:rPr lang="es-ES" sz="1400" dirty="0"/>
              <a:t>}</a:t>
            </a:r>
          </a:p>
        </p:txBody>
      </p:sp>
      <p:sp>
        <p:nvSpPr>
          <p:cNvPr id="7" name="Rectángulo 6">
            <a:extLst>
              <a:ext uri="{FF2B5EF4-FFF2-40B4-BE49-F238E27FC236}">
                <a16:creationId xmlns:a16="http://schemas.microsoft.com/office/drawing/2014/main" id="{40BA75B6-216A-463A-89A6-DF40E01035C2}"/>
              </a:ext>
            </a:extLst>
          </p:cNvPr>
          <p:cNvSpPr/>
          <p:nvPr/>
        </p:nvSpPr>
        <p:spPr>
          <a:xfrm>
            <a:off x="3530600" y="5715298"/>
            <a:ext cx="3746500" cy="923330"/>
          </a:xfrm>
          <a:prstGeom prst="rect">
            <a:avLst/>
          </a:prstGeom>
          <a:solidFill>
            <a:srgbClr val="FFFF00"/>
          </a:solidFill>
        </p:spPr>
        <p:txBody>
          <a:bodyPr wrap="square">
            <a:spAutoFit/>
          </a:bodyPr>
          <a:lstStyle/>
          <a:p>
            <a:r>
              <a:rPr lang="es-ES" dirty="0">
                <a:highlight>
                  <a:srgbClr val="FFFF00"/>
                </a:highlight>
              </a:rPr>
              <a:t>Recuerda que tenéis que añadir</a:t>
            </a:r>
            <a:br>
              <a:rPr lang="es-ES" dirty="0">
                <a:highlight>
                  <a:srgbClr val="FFFF00"/>
                </a:highlight>
              </a:rPr>
            </a:br>
            <a:r>
              <a:rPr lang="es-ES" dirty="0">
                <a:highlight>
                  <a:srgbClr val="FFFF00"/>
                </a:highlight>
              </a:rPr>
              <a:t> también las funciones de movimiento para completar el código</a:t>
            </a:r>
          </a:p>
        </p:txBody>
      </p:sp>
      <p:sp>
        <p:nvSpPr>
          <p:cNvPr id="8" name="Flecha: a la derecha 7">
            <a:extLst>
              <a:ext uri="{FF2B5EF4-FFF2-40B4-BE49-F238E27FC236}">
                <a16:creationId xmlns:a16="http://schemas.microsoft.com/office/drawing/2014/main" id="{C9D0B886-A49D-4A2A-AF87-C984ADEE1498}"/>
              </a:ext>
            </a:extLst>
          </p:cNvPr>
          <p:cNvSpPr/>
          <p:nvPr/>
        </p:nvSpPr>
        <p:spPr>
          <a:xfrm>
            <a:off x="7391400" y="5992297"/>
            <a:ext cx="381002"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ángulo 8">
            <a:extLst>
              <a:ext uri="{FF2B5EF4-FFF2-40B4-BE49-F238E27FC236}">
                <a16:creationId xmlns:a16="http://schemas.microsoft.com/office/drawing/2014/main" id="{C5AA1FCE-2E3B-43BA-B7E2-318154E7DD55}"/>
              </a:ext>
            </a:extLst>
          </p:cNvPr>
          <p:cNvSpPr/>
          <p:nvPr/>
        </p:nvSpPr>
        <p:spPr>
          <a:xfrm>
            <a:off x="4559300" y="1825625"/>
            <a:ext cx="6908800" cy="2462213"/>
          </a:xfrm>
          <a:prstGeom prst="rect">
            <a:avLst/>
          </a:prstGeom>
        </p:spPr>
        <p:txBody>
          <a:bodyPr wrap="square">
            <a:spAutoFit/>
          </a:bodyPr>
          <a:lstStyle/>
          <a:p>
            <a:pPr algn="just"/>
            <a:r>
              <a:rPr lang="es-ES" sz="1400" dirty="0"/>
              <a:t>Haremos que las variables de los sensores tomen en todo momento el valor de las entradas a las que los hemos conectado. Y teniendo el estado de los infrarrojos, y con las funciones que hicimos en la sesión anterior, el funcionamiento será el siguiente:</a:t>
            </a:r>
          </a:p>
          <a:p>
            <a:pPr marL="285750" indent="-285750" algn="just">
              <a:buFont typeface="Arial" panose="020B0604020202020204" pitchFamily="34" charset="0"/>
              <a:buChar char="•"/>
            </a:pPr>
            <a:r>
              <a:rPr lang="es-ES" sz="1400" dirty="0"/>
              <a:t>Para que el robot se mueva hacia delante los dos sensores deberían estar sobre el circuito dibujad en negro, o sea que deberíamos estar recibiendo un “1” en las dos entradas digitales a las que los hemos conectado.</a:t>
            </a:r>
          </a:p>
          <a:p>
            <a:pPr marL="285750" indent="-285750" algn="just">
              <a:buFont typeface="Arial" panose="020B0604020202020204" pitchFamily="34" charset="0"/>
              <a:buChar char="•"/>
            </a:pPr>
            <a:r>
              <a:rPr lang="es-ES" sz="1400" dirty="0"/>
              <a:t>Si el robot se desvía hacia la izquierda, el sensor izquierdo transmitirá “0”, y tendremos que hacer que gire hacia la derecha para corregirlo.</a:t>
            </a:r>
          </a:p>
          <a:p>
            <a:pPr marL="285750" indent="-285750" algn="just">
              <a:buFont typeface="Arial" panose="020B0604020202020204" pitchFamily="34" charset="0"/>
              <a:buChar char="•"/>
            </a:pPr>
            <a:r>
              <a:rPr lang="es-ES" sz="1400" dirty="0"/>
              <a:t>Y siguiendo la misma lógica, hacemos que gire a la izquierda si se ha salido por la derecha y que se pare si se ha salido del circuito totalmente (que esperemos que no ocurra). </a:t>
            </a:r>
          </a:p>
        </p:txBody>
      </p:sp>
    </p:spTree>
    <p:extLst>
      <p:ext uri="{BB962C8B-B14F-4D97-AF65-F5344CB8AC3E}">
        <p14:creationId xmlns:p14="http://schemas.microsoft.com/office/powerpoint/2010/main" val="214982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512DF4-0C34-4CEA-93F6-D71F6738180C}"/>
              </a:ext>
            </a:extLst>
          </p:cNvPr>
          <p:cNvSpPr>
            <a:spLocks noGrp="1"/>
          </p:cNvSpPr>
          <p:nvPr>
            <p:ph type="title"/>
          </p:nvPr>
        </p:nvSpPr>
        <p:spPr/>
        <p:txBody>
          <a:bodyPr/>
          <a:lstStyle/>
          <a:p>
            <a:r>
              <a:rPr lang="es-ES" dirty="0"/>
              <a:t>¡A jugar!</a:t>
            </a:r>
          </a:p>
        </p:txBody>
      </p:sp>
      <p:pic>
        <p:nvPicPr>
          <p:cNvPr id="9218" name="Picture 2" descr="Resultado de imagen de joaquin prats a jugar gif">
            <a:extLst>
              <a:ext uri="{FF2B5EF4-FFF2-40B4-BE49-F238E27FC236}">
                <a16:creationId xmlns:a16="http://schemas.microsoft.com/office/drawing/2014/main" id="{060AE8F2-7887-4634-90D3-F7773AFEFC2C}"/>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7486" y="1830388"/>
            <a:ext cx="8637027" cy="4802187"/>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a:extLst>
              <a:ext uri="{FF2B5EF4-FFF2-40B4-BE49-F238E27FC236}">
                <a16:creationId xmlns:a16="http://schemas.microsoft.com/office/drawing/2014/main" id="{50904406-42F5-40F8-8AD3-335FF65AC87C}"/>
              </a:ext>
            </a:extLst>
          </p:cNvPr>
          <p:cNvSpPr txBox="1">
            <a:spLocks/>
          </p:cNvSpPr>
          <p:nvPr/>
        </p:nvSpPr>
        <p:spPr>
          <a:xfrm>
            <a:off x="838200" y="365125"/>
            <a:ext cx="105156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¡A jugar!</a:t>
            </a:r>
          </a:p>
        </p:txBody>
      </p:sp>
    </p:spTree>
    <p:extLst>
      <p:ext uri="{BB962C8B-B14F-4D97-AF65-F5344CB8AC3E}">
        <p14:creationId xmlns:p14="http://schemas.microsoft.com/office/powerpoint/2010/main" val="2350661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ítulo 1">
            <a:extLst>
              <a:ext uri="{FF2B5EF4-FFF2-40B4-BE49-F238E27FC236}">
                <a16:creationId xmlns:a16="http://schemas.microsoft.com/office/drawing/2014/main" id="{26D60D4A-4359-459F-A4DC-1DF9C6B1A16B}"/>
              </a:ext>
            </a:extLst>
          </p:cNvPr>
          <p:cNvSpPr>
            <a:spLocks noGrp="1"/>
          </p:cNvSpPr>
          <p:nvPr>
            <p:ph type="title"/>
          </p:nvPr>
        </p:nvSpPr>
        <p:spPr>
          <a:xfrm>
            <a:off x="535020" y="685800"/>
            <a:ext cx="2780271" cy="5105400"/>
          </a:xfrm>
        </p:spPr>
        <p:txBody>
          <a:bodyPr>
            <a:normAutofit/>
          </a:bodyPr>
          <a:lstStyle/>
          <a:p>
            <a:r>
              <a:rPr lang="es-ES" sz="4000" dirty="0">
                <a:solidFill>
                  <a:srgbClr val="FFFFFF"/>
                </a:solidFill>
              </a:rPr>
              <a:t>Propuestas de RETOS para los profesores (alumnos)</a:t>
            </a:r>
          </a:p>
        </p:txBody>
      </p:sp>
      <p:graphicFrame>
        <p:nvGraphicFramePr>
          <p:cNvPr id="5" name="Marcador de contenido 2">
            <a:extLst>
              <a:ext uri="{FF2B5EF4-FFF2-40B4-BE49-F238E27FC236}">
                <a16:creationId xmlns:a16="http://schemas.microsoft.com/office/drawing/2014/main" id="{58BD8024-8C76-4416-8457-C80A3053059E}"/>
              </a:ext>
            </a:extLst>
          </p:cNvPr>
          <p:cNvGraphicFramePr>
            <a:graphicFrameLocks noGrp="1"/>
          </p:cNvGraphicFramePr>
          <p:nvPr>
            <p:ph idx="1"/>
            <p:extLst>
              <p:ext uri="{D42A27DB-BD31-4B8C-83A1-F6EECF244321}">
                <p14:modId xmlns:p14="http://schemas.microsoft.com/office/powerpoint/2010/main" val="179751125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151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0FBB7E0-71E6-4FDD-9910-646B988A8380}"/>
              </a:ext>
            </a:extLst>
          </p:cNvPr>
          <p:cNvPicPr>
            <a:picLocks noChangeAspect="1"/>
          </p:cNvPicPr>
          <p:nvPr/>
        </p:nvPicPr>
        <p:blipFill rotWithShape="1">
          <a:blip r:embed="rId2"/>
          <a:srcRect l="11885" t="36520" r="59038" b="12392"/>
          <a:stretch/>
        </p:blipFill>
        <p:spPr>
          <a:xfrm>
            <a:off x="7709095" y="2990958"/>
            <a:ext cx="3545059" cy="3501917"/>
          </a:xfrm>
          <a:prstGeom prst="rect">
            <a:avLst/>
          </a:prstGeom>
        </p:spPr>
      </p:pic>
      <p:sp>
        <p:nvSpPr>
          <p:cNvPr id="2" name="Título 1">
            <a:extLst>
              <a:ext uri="{FF2B5EF4-FFF2-40B4-BE49-F238E27FC236}">
                <a16:creationId xmlns:a16="http://schemas.microsoft.com/office/drawing/2014/main" id="{6AF6D26F-BC93-42D2-BF0C-3BC81BDB0B2F}"/>
              </a:ext>
            </a:extLst>
          </p:cNvPr>
          <p:cNvSpPr>
            <a:spLocks noGrp="1"/>
          </p:cNvSpPr>
          <p:nvPr>
            <p:ph type="title"/>
          </p:nvPr>
        </p:nvSpPr>
        <p:spPr>
          <a:solidFill>
            <a:srgbClr val="FFC000"/>
          </a:solidFill>
        </p:spPr>
        <p:txBody>
          <a:bodyPr/>
          <a:lstStyle/>
          <a:p>
            <a:r>
              <a:rPr lang="es-ES" dirty="0"/>
              <a:t>Programando un </a:t>
            </a:r>
            <a:r>
              <a:rPr lang="es-ES" dirty="0" err="1"/>
              <a:t>siguelíneas</a:t>
            </a:r>
            <a:endParaRPr lang="es-ES" dirty="0"/>
          </a:p>
        </p:txBody>
      </p:sp>
      <p:sp>
        <p:nvSpPr>
          <p:cNvPr id="3" name="Marcador de contenido 2">
            <a:extLst>
              <a:ext uri="{FF2B5EF4-FFF2-40B4-BE49-F238E27FC236}">
                <a16:creationId xmlns:a16="http://schemas.microsoft.com/office/drawing/2014/main" id="{12DE910E-D278-44F1-A6BE-0156913634E7}"/>
              </a:ext>
            </a:extLst>
          </p:cNvPr>
          <p:cNvSpPr>
            <a:spLocks noGrp="1"/>
          </p:cNvSpPr>
          <p:nvPr>
            <p:ph idx="1"/>
          </p:nvPr>
        </p:nvSpPr>
        <p:spPr/>
        <p:txBody>
          <a:bodyPr/>
          <a:lstStyle/>
          <a:p>
            <a:r>
              <a:rPr lang="es-ES" dirty="0"/>
              <a:t>El reto: Diseñar y construir un robot capaz de seguir un camino sin salirse del mismo…</a:t>
            </a:r>
          </a:p>
          <a:p>
            <a:r>
              <a:rPr lang="es-ES" dirty="0"/>
              <a:t>Podemos hacer un “circuito” con cinta adhesiva negra sobre una mesa o un suelo claro con una línea a seguir o un par</a:t>
            </a:r>
            <a:br>
              <a:rPr lang="es-ES" dirty="0"/>
            </a:br>
            <a:r>
              <a:rPr lang="es-ES" dirty="0"/>
              <a:t>de líneas de las que el robot no debe salirse.</a:t>
            </a:r>
          </a:p>
          <a:p>
            <a:endParaRPr lang="es-ES" dirty="0"/>
          </a:p>
        </p:txBody>
      </p:sp>
      <p:pic>
        <p:nvPicPr>
          <p:cNvPr id="1026" name="Picture 2" descr="Resultado de imagen de circuito sigue lineas">
            <a:extLst>
              <a:ext uri="{FF2B5EF4-FFF2-40B4-BE49-F238E27FC236}">
                <a16:creationId xmlns:a16="http://schemas.microsoft.com/office/drawing/2014/main" id="{C4579331-288C-4A42-9593-1837DDE952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463"/>
          <a:stretch/>
        </p:blipFill>
        <p:spPr bwMode="auto">
          <a:xfrm>
            <a:off x="838199" y="4124528"/>
            <a:ext cx="6870895" cy="2368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755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F6D26F-BC93-42D2-BF0C-3BC81BDB0B2F}"/>
              </a:ext>
            </a:extLst>
          </p:cNvPr>
          <p:cNvSpPr>
            <a:spLocks noGrp="1"/>
          </p:cNvSpPr>
          <p:nvPr>
            <p:ph type="title"/>
          </p:nvPr>
        </p:nvSpPr>
        <p:spPr>
          <a:solidFill>
            <a:srgbClr val="FFC000"/>
          </a:solidFill>
        </p:spPr>
        <p:txBody>
          <a:bodyPr/>
          <a:lstStyle/>
          <a:p>
            <a:r>
              <a:rPr lang="es-ES" dirty="0"/>
              <a:t>Programando un </a:t>
            </a:r>
            <a:r>
              <a:rPr lang="es-ES" dirty="0" err="1"/>
              <a:t>siguelíneas</a:t>
            </a:r>
            <a:endParaRPr lang="es-ES" dirty="0"/>
          </a:p>
        </p:txBody>
      </p:sp>
      <p:sp>
        <p:nvSpPr>
          <p:cNvPr id="3" name="Marcador de contenido 2">
            <a:extLst>
              <a:ext uri="{FF2B5EF4-FFF2-40B4-BE49-F238E27FC236}">
                <a16:creationId xmlns:a16="http://schemas.microsoft.com/office/drawing/2014/main" id="{12DE910E-D278-44F1-A6BE-0156913634E7}"/>
              </a:ext>
            </a:extLst>
          </p:cNvPr>
          <p:cNvSpPr>
            <a:spLocks noGrp="1"/>
          </p:cNvSpPr>
          <p:nvPr>
            <p:ph idx="1"/>
          </p:nvPr>
        </p:nvSpPr>
        <p:spPr/>
        <p:txBody>
          <a:bodyPr/>
          <a:lstStyle/>
          <a:p>
            <a:pPr algn="just"/>
            <a:r>
              <a:rPr lang="es-ES" dirty="0"/>
              <a:t>“Solución”: Para saber si estamos sobre la línea o no utilizamos un par </a:t>
            </a:r>
            <a:r>
              <a:rPr lang="es-ES" b="1" dirty="0"/>
              <a:t>sensores infrarrojos</a:t>
            </a:r>
            <a:r>
              <a:rPr lang="es-ES" dirty="0"/>
              <a:t>. Estos sensores emiten un haz de luz infrarroja y dependiendo de la superficie en la que esté (oscura absorbe, clara refleja) recibe o no el rebote. Y sabiendo cuál de los dos se ha salido, sabremos hacia que lado nos hemos desviado.</a:t>
            </a:r>
          </a:p>
          <a:p>
            <a:pPr algn="just"/>
            <a:endParaRPr lang="es-ES" dirty="0"/>
          </a:p>
        </p:txBody>
      </p:sp>
      <p:pic>
        <p:nvPicPr>
          <p:cNvPr id="4" name="Imagen 3">
            <a:extLst>
              <a:ext uri="{FF2B5EF4-FFF2-40B4-BE49-F238E27FC236}">
                <a16:creationId xmlns:a16="http://schemas.microsoft.com/office/drawing/2014/main" id="{597B8DD6-8377-4DD2-8853-B8D533511EE5}"/>
              </a:ext>
            </a:extLst>
          </p:cNvPr>
          <p:cNvPicPr>
            <a:picLocks noChangeAspect="1"/>
          </p:cNvPicPr>
          <p:nvPr/>
        </p:nvPicPr>
        <p:blipFill>
          <a:blip r:embed="rId2"/>
          <a:stretch>
            <a:fillRect/>
          </a:stretch>
        </p:blipFill>
        <p:spPr>
          <a:xfrm>
            <a:off x="4252912" y="4129088"/>
            <a:ext cx="3686175" cy="2066925"/>
          </a:xfrm>
          <a:prstGeom prst="rect">
            <a:avLst/>
          </a:prstGeom>
        </p:spPr>
      </p:pic>
    </p:spTree>
    <p:extLst>
      <p:ext uri="{BB962C8B-B14F-4D97-AF65-F5344CB8AC3E}">
        <p14:creationId xmlns:p14="http://schemas.microsoft.com/office/powerpoint/2010/main" val="428860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D8AC94-3ED3-4236-83B4-4B54B0AB4D52}"/>
              </a:ext>
            </a:extLst>
          </p:cNvPr>
          <p:cNvSpPr>
            <a:spLocks noGrp="1"/>
          </p:cNvSpPr>
          <p:nvPr>
            <p:ph type="title"/>
          </p:nvPr>
        </p:nvSpPr>
        <p:spPr/>
        <p:txBody>
          <a:bodyPr/>
          <a:lstStyle/>
          <a:p>
            <a:r>
              <a:rPr lang="es-ES" dirty="0"/>
              <a:t>¿Cómo se hace esto con el Arduino?</a:t>
            </a:r>
          </a:p>
        </p:txBody>
      </p:sp>
      <p:sp>
        <p:nvSpPr>
          <p:cNvPr id="3" name="Marcador de contenido 2">
            <a:extLst>
              <a:ext uri="{FF2B5EF4-FFF2-40B4-BE49-F238E27FC236}">
                <a16:creationId xmlns:a16="http://schemas.microsoft.com/office/drawing/2014/main" id="{CC96EFC1-EC37-4765-ABBA-0505088A3619}"/>
              </a:ext>
            </a:extLst>
          </p:cNvPr>
          <p:cNvSpPr>
            <a:spLocks noGrp="1"/>
          </p:cNvSpPr>
          <p:nvPr>
            <p:ph idx="1"/>
          </p:nvPr>
        </p:nvSpPr>
        <p:spPr>
          <a:xfrm>
            <a:off x="838200" y="1825624"/>
            <a:ext cx="10515600" cy="4879975"/>
          </a:xfrm>
        </p:spPr>
        <p:txBody>
          <a:bodyPr>
            <a:normAutofit fontScale="85000" lnSpcReduction="10000"/>
          </a:bodyPr>
          <a:lstStyle/>
          <a:p>
            <a:pPr marL="0" indent="0" algn="just">
              <a:buNone/>
            </a:pPr>
            <a:r>
              <a:rPr lang="es-ES" dirty="0"/>
              <a:t>La manera de funcionar del robot es la siguiente: </a:t>
            </a:r>
          </a:p>
          <a:p>
            <a:pPr algn="just"/>
            <a:r>
              <a:rPr lang="es-ES" dirty="0"/>
              <a:t>Si los dos sensores están sobre la línea: sigue recto.</a:t>
            </a:r>
          </a:p>
          <a:p>
            <a:pPr algn="just"/>
            <a:r>
              <a:rPr lang="es-ES" dirty="0"/>
              <a:t>Si se ha salido hacia la izquierda: giramos a la derecha hasta tener los dos sensores sobre la línea.</a:t>
            </a:r>
          </a:p>
          <a:p>
            <a:pPr algn="just"/>
            <a:r>
              <a:rPr lang="es-ES" dirty="0"/>
              <a:t>Si se ha salido hacia la derecha: giramos hacia la izquierda hasta tener los dos sensores sobre la línea. </a:t>
            </a:r>
          </a:p>
          <a:p>
            <a:pPr marL="0" indent="0" algn="just">
              <a:buNone/>
            </a:pPr>
            <a:r>
              <a:rPr lang="es-ES" dirty="0"/>
              <a:t>Con esto ya estamos en posición de empezar a trabajar con este nuevo proyecto. </a:t>
            </a:r>
          </a:p>
          <a:p>
            <a:pPr algn="just"/>
            <a:r>
              <a:rPr lang="es-ES" dirty="0"/>
              <a:t>Como conclusión diremos que nos vamos a centrar en construir un robot que funcione, y que lo haga bien, pero no vamos a preocuparnos demasiado de que sea el robot más rápido del lugar. Eso os lo dejo a vosotros. Además esta es la solución del caso de una sola línea, se deja como ejercicio plantear la solución para el caso de una pista con bordes a ambos lados… </a:t>
            </a:r>
          </a:p>
          <a:p>
            <a:pPr marL="0" indent="0" algn="just">
              <a:buNone/>
            </a:pPr>
            <a:r>
              <a:rPr lang="es-ES" dirty="0"/>
              <a:t>PISTA: ES LO MISMO… MÁS O MENOS ;)</a:t>
            </a:r>
          </a:p>
        </p:txBody>
      </p:sp>
      <p:sp>
        <p:nvSpPr>
          <p:cNvPr id="4" name="Título 1">
            <a:extLst>
              <a:ext uri="{FF2B5EF4-FFF2-40B4-BE49-F238E27FC236}">
                <a16:creationId xmlns:a16="http://schemas.microsoft.com/office/drawing/2014/main" id="{388748A8-5A62-4135-A6CA-301F5C14EDFB}"/>
              </a:ext>
            </a:extLst>
          </p:cNvPr>
          <p:cNvSpPr txBox="1">
            <a:spLocks/>
          </p:cNvSpPr>
          <p:nvPr/>
        </p:nvSpPr>
        <p:spPr>
          <a:xfrm>
            <a:off x="838200" y="500062"/>
            <a:ext cx="105156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¿Cómo se hace esto con el Arduino?</a:t>
            </a:r>
          </a:p>
        </p:txBody>
      </p:sp>
    </p:spTree>
    <p:extLst>
      <p:ext uri="{BB962C8B-B14F-4D97-AF65-F5344CB8AC3E}">
        <p14:creationId xmlns:p14="http://schemas.microsoft.com/office/powerpoint/2010/main" val="662523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62A22A6-3C70-44BA-9F08-6ADF33FC155F}"/>
              </a:ext>
            </a:extLst>
          </p:cNvPr>
          <p:cNvSpPr>
            <a:spLocks noGrp="1"/>
          </p:cNvSpPr>
          <p:nvPr>
            <p:ph idx="1"/>
          </p:nvPr>
        </p:nvSpPr>
        <p:spPr/>
        <p:txBody>
          <a:bodyPr/>
          <a:lstStyle/>
          <a:p>
            <a:r>
              <a:rPr lang="es-ES" dirty="0"/>
              <a:t>¡Escribe con tus palabras lo que tiene que hacer el robot!</a:t>
            </a:r>
          </a:p>
          <a:p>
            <a:pPr marL="0" indent="0">
              <a:buNone/>
            </a:pPr>
            <a:endParaRPr lang="es-ES" dirty="0"/>
          </a:p>
          <a:p>
            <a:pPr marL="0" indent="0" algn="ctr">
              <a:buNone/>
            </a:pPr>
            <a:r>
              <a:rPr lang="es-ES" dirty="0"/>
              <a:t>A esto le llamamos </a:t>
            </a:r>
            <a:r>
              <a:rPr lang="es-ES" b="1" dirty="0">
                <a:solidFill>
                  <a:srgbClr val="C00000"/>
                </a:solidFill>
              </a:rPr>
              <a:t>pseudocódigo</a:t>
            </a:r>
          </a:p>
          <a:p>
            <a:pPr marL="0" indent="0" algn="ctr">
              <a:buNone/>
            </a:pPr>
            <a:endParaRPr lang="es-ES" b="1" dirty="0"/>
          </a:p>
          <a:p>
            <a:pPr marL="0" indent="0" algn="ctr">
              <a:buNone/>
            </a:pPr>
            <a:r>
              <a:rPr lang="es-ES" b="1" dirty="0">
                <a:solidFill>
                  <a:srgbClr val="002060"/>
                </a:solidFill>
              </a:rPr>
              <a:t>¡Hazlo ahora en un bloc de notas o en IDE de Arduino!</a:t>
            </a:r>
          </a:p>
          <a:p>
            <a:pPr marL="0" indent="0" algn="ctr">
              <a:buNone/>
            </a:pPr>
            <a:endParaRPr lang="es-ES" b="1" dirty="0"/>
          </a:p>
          <a:p>
            <a:pPr marL="0" indent="0" algn="ctr">
              <a:buNone/>
            </a:pPr>
            <a:r>
              <a:rPr lang="es-ES" b="1" dirty="0"/>
              <a:t>Utiliza // </a:t>
            </a:r>
            <a:r>
              <a:rPr lang="es-ES" b="1" dirty="0">
                <a:solidFill>
                  <a:schemeClr val="tx1">
                    <a:lumMod val="65000"/>
                    <a:lumOff val="35000"/>
                  </a:schemeClr>
                </a:solidFill>
              </a:rPr>
              <a:t>para comentar cada línea </a:t>
            </a:r>
            <a:br>
              <a:rPr lang="es-ES" b="1" dirty="0"/>
            </a:br>
            <a:r>
              <a:rPr lang="es-ES" b="1" dirty="0"/>
              <a:t>o /* … */ </a:t>
            </a:r>
            <a:r>
              <a:rPr lang="es-ES" b="1" dirty="0">
                <a:solidFill>
                  <a:schemeClr val="tx1">
                    <a:lumMod val="65000"/>
                    <a:lumOff val="35000"/>
                  </a:schemeClr>
                </a:solidFill>
              </a:rPr>
              <a:t>para comentar un párrafos completos.</a:t>
            </a:r>
          </a:p>
        </p:txBody>
      </p:sp>
      <p:sp>
        <p:nvSpPr>
          <p:cNvPr id="4" name="Título 1">
            <a:extLst>
              <a:ext uri="{FF2B5EF4-FFF2-40B4-BE49-F238E27FC236}">
                <a16:creationId xmlns:a16="http://schemas.microsoft.com/office/drawing/2014/main" id="{A918FDAA-C6E8-4A0E-8EB0-C6EB9EAC5FDE}"/>
              </a:ext>
            </a:extLst>
          </p:cNvPr>
          <p:cNvSpPr txBox="1">
            <a:spLocks/>
          </p:cNvSpPr>
          <p:nvPr/>
        </p:nvSpPr>
        <p:spPr>
          <a:xfrm>
            <a:off x="838200" y="365124"/>
            <a:ext cx="105156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Pensamiento computacional</a:t>
            </a:r>
          </a:p>
        </p:txBody>
      </p:sp>
    </p:spTree>
    <p:extLst>
      <p:ext uri="{BB962C8B-B14F-4D97-AF65-F5344CB8AC3E}">
        <p14:creationId xmlns:p14="http://schemas.microsoft.com/office/powerpoint/2010/main" val="2875082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255F7126-66E2-4E78-B279-FB72919FEF9D}"/>
              </a:ext>
            </a:extLst>
          </p:cNvPr>
          <p:cNvSpPr txBox="1">
            <a:spLocks/>
          </p:cNvSpPr>
          <p:nvPr/>
        </p:nvSpPr>
        <p:spPr>
          <a:xfrm>
            <a:off x="838200" y="365124"/>
            <a:ext cx="105156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También puedes hacer un diagrama de flujo</a:t>
            </a:r>
          </a:p>
        </p:txBody>
      </p:sp>
      <p:pic>
        <p:nvPicPr>
          <p:cNvPr id="2050" name="Picture 2" descr="Resultado de imagen de flujograma siguelineas">
            <a:extLst>
              <a:ext uri="{FF2B5EF4-FFF2-40B4-BE49-F238E27FC236}">
                <a16:creationId xmlns:a16="http://schemas.microsoft.com/office/drawing/2014/main" id="{33159973-C92B-4D53-9C8A-FBF1BE12462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8530" y="1690687"/>
            <a:ext cx="7034939" cy="5276204"/>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CD1D37B7-66AE-40C9-8C8A-CDC49E649BDE}"/>
              </a:ext>
            </a:extLst>
          </p:cNvPr>
          <p:cNvSpPr txBox="1"/>
          <p:nvPr/>
        </p:nvSpPr>
        <p:spPr>
          <a:xfrm>
            <a:off x="7962900" y="5308600"/>
            <a:ext cx="3065968" cy="892552"/>
          </a:xfrm>
          <a:prstGeom prst="rect">
            <a:avLst/>
          </a:prstGeom>
          <a:noFill/>
        </p:spPr>
        <p:txBody>
          <a:bodyPr wrap="none" rtlCol="0">
            <a:spAutoFit/>
          </a:bodyPr>
          <a:lstStyle/>
          <a:p>
            <a:r>
              <a:rPr lang="es-ES" sz="2600" dirty="0"/>
              <a:t>MI = Motor izquierdo</a:t>
            </a:r>
          </a:p>
          <a:p>
            <a:r>
              <a:rPr lang="es-ES" sz="2600" dirty="0"/>
              <a:t>MD = Motor derecho</a:t>
            </a:r>
          </a:p>
        </p:txBody>
      </p:sp>
    </p:spTree>
    <p:extLst>
      <p:ext uri="{BB962C8B-B14F-4D97-AF65-F5344CB8AC3E}">
        <p14:creationId xmlns:p14="http://schemas.microsoft.com/office/powerpoint/2010/main" val="3508624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918FDAA-C6E8-4A0E-8EB0-C6EB9EAC5FDE}"/>
              </a:ext>
            </a:extLst>
          </p:cNvPr>
          <p:cNvSpPr txBox="1">
            <a:spLocks/>
          </p:cNvSpPr>
          <p:nvPr/>
        </p:nvSpPr>
        <p:spPr>
          <a:xfrm>
            <a:off x="838200" y="365124"/>
            <a:ext cx="10515600" cy="1325563"/>
          </a:xfrm>
          <a:prstGeom prst="rect">
            <a:avLst/>
          </a:prstGeom>
          <a:solidFill>
            <a:srgbClr val="FFC00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dirty="0"/>
              <a:t>Y ahora a codificar</a:t>
            </a:r>
          </a:p>
        </p:txBody>
      </p:sp>
      <p:sp>
        <p:nvSpPr>
          <p:cNvPr id="6" name="Rectángulo 5">
            <a:extLst>
              <a:ext uri="{FF2B5EF4-FFF2-40B4-BE49-F238E27FC236}">
                <a16:creationId xmlns:a16="http://schemas.microsoft.com/office/drawing/2014/main" id="{24799F37-F6B4-4A7B-9811-FAF82044F522}"/>
              </a:ext>
            </a:extLst>
          </p:cNvPr>
          <p:cNvSpPr/>
          <p:nvPr/>
        </p:nvSpPr>
        <p:spPr>
          <a:xfrm>
            <a:off x="838200" y="2303840"/>
            <a:ext cx="4991100" cy="3477875"/>
          </a:xfrm>
          <a:prstGeom prst="rect">
            <a:avLst/>
          </a:prstGeom>
          <a:solidFill>
            <a:schemeClr val="accent4">
              <a:lumMod val="20000"/>
              <a:lumOff val="80000"/>
            </a:schemeClr>
          </a:solidFill>
        </p:spPr>
        <p:txBody>
          <a:bodyPr wrap="square">
            <a:spAutoFit/>
          </a:bodyPr>
          <a:lstStyle/>
          <a:p>
            <a:r>
              <a:rPr lang="es-ES" sz="2000" dirty="0" err="1">
                <a:solidFill>
                  <a:schemeClr val="accent1">
                    <a:lumMod val="60000"/>
                    <a:lumOff val="40000"/>
                  </a:schemeClr>
                </a:solidFill>
              </a:rPr>
              <a:t>void</a:t>
            </a:r>
            <a:r>
              <a:rPr lang="es-ES" sz="2000" dirty="0"/>
              <a:t> Derecha ()</a:t>
            </a:r>
          </a:p>
          <a:p>
            <a:r>
              <a:rPr lang="es-ES" sz="2000" dirty="0"/>
              <a:t>{</a:t>
            </a:r>
          </a:p>
          <a:p>
            <a:r>
              <a:rPr lang="es-ES" sz="2000" dirty="0">
                <a:solidFill>
                  <a:schemeClr val="bg1">
                    <a:lumMod val="75000"/>
                  </a:schemeClr>
                </a:solidFill>
              </a:rPr>
              <a:t>  //</a:t>
            </a:r>
            <a:r>
              <a:rPr lang="es-ES" sz="2000" dirty="0" err="1">
                <a:solidFill>
                  <a:schemeClr val="bg1">
                    <a:lumMod val="75000"/>
                  </a:schemeClr>
                </a:solidFill>
              </a:rPr>
              <a:t>Direccion</a:t>
            </a:r>
            <a:r>
              <a:rPr lang="es-ES" sz="2000" dirty="0">
                <a:solidFill>
                  <a:schemeClr val="bg1">
                    <a:lumMod val="75000"/>
                  </a:schemeClr>
                </a:solidFill>
              </a:rPr>
              <a:t> motor A</a:t>
            </a:r>
          </a:p>
          <a:p>
            <a:r>
              <a:rPr lang="es-ES" sz="2000" dirty="0"/>
              <a:t> </a:t>
            </a:r>
            <a:r>
              <a:rPr lang="es-ES" sz="2000" dirty="0">
                <a:solidFill>
                  <a:schemeClr val="accent2"/>
                </a:solidFill>
              </a:rPr>
              <a:t> </a:t>
            </a:r>
            <a:r>
              <a:rPr lang="es-ES" sz="2000" dirty="0" err="1">
                <a:solidFill>
                  <a:schemeClr val="accent2"/>
                </a:solidFill>
              </a:rPr>
              <a:t>digitalWrite</a:t>
            </a:r>
            <a:r>
              <a:rPr lang="es-ES" sz="2000" dirty="0">
                <a:solidFill>
                  <a:schemeClr val="accent2"/>
                </a:solidFill>
              </a:rPr>
              <a:t> </a:t>
            </a:r>
            <a:r>
              <a:rPr lang="es-ES" sz="2000" dirty="0"/>
              <a:t>(IN1, </a:t>
            </a:r>
            <a:r>
              <a:rPr lang="es-ES" sz="2000" dirty="0">
                <a:solidFill>
                  <a:schemeClr val="accent1">
                    <a:lumMod val="60000"/>
                    <a:lumOff val="40000"/>
                  </a:schemeClr>
                </a:solidFill>
              </a:rPr>
              <a:t>LOW</a:t>
            </a:r>
            <a:r>
              <a:rPr lang="es-ES" sz="2000" dirty="0"/>
              <a:t>);</a:t>
            </a:r>
          </a:p>
          <a:p>
            <a:r>
              <a:rPr lang="es-ES" sz="2000" dirty="0"/>
              <a:t>  </a:t>
            </a:r>
            <a:r>
              <a:rPr lang="es-ES" sz="2000" dirty="0" err="1">
                <a:solidFill>
                  <a:schemeClr val="accent2"/>
                </a:solidFill>
              </a:rPr>
              <a:t>digitalWrite</a:t>
            </a:r>
            <a:r>
              <a:rPr lang="es-ES" sz="2000" dirty="0">
                <a:solidFill>
                  <a:schemeClr val="accent2"/>
                </a:solidFill>
              </a:rPr>
              <a:t> </a:t>
            </a:r>
            <a:r>
              <a:rPr lang="es-ES" sz="2000" dirty="0"/>
              <a:t>(IN2, </a:t>
            </a:r>
            <a:r>
              <a:rPr lang="es-ES" sz="2000" dirty="0">
                <a:solidFill>
                  <a:schemeClr val="accent1">
                    <a:lumMod val="60000"/>
                    <a:lumOff val="40000"/>
                  </a:schemeClr>
                </a:solidFill>
              </a:rPr>
              <a:t>HIGH</a:t>
            </a:r>
            <a:r>
              <a:rPr lang="es-ES" sz="2000" dirty="0"/>
              <a:t>);</a:t>
            </a:r>
          </a:p>
          <a:p>
            <a:r>
              <a:rPr lang="es-ES" sz="2000" dirty="0"/>
              <a:t>  </a:t>
            </a:r>
            <a:r>
              <a:rPr lang="es-ES" sz="2000" dirty="0" err="1">
                <a:solidFill>
                  <a:schemeClr val="accent2"/>
                </a:solidFill>
              </a:rPr>
              <a:t>analogWrite</a:t>
            </a:r>
            <a:r>
              <a:rPr lang="es-ES" sz="2000" dirty="0"/>
              <a:t> (ENA, </a:t>
            </a:r>
            <a:r>
              <a:rPr lang="es-ES" sz="2000" dirty="0" err="1"/>
              <a:t>vel</a:t>
            </a:r>
            <a:r>
              <a:rPr lang="es-ES" sz="2000" dirty="0"/>
              <a:t>); </a:t>
            </a:r>
            <a:r>
              <a:rPr lang="es-ES" sz="2000" dirty="0">
                <a:solidFill>
                  <a:schemeClr val="bg1">
                    <a:lumMod val="75000"/>
                  </a:schemeClr>
                </a:solidFill>
              </a:rPr>
              <a:t>//Velocidad motor A</a:t>
            </a:r>
          </a:p>
          <a:p>
            <a:r>
              <a:rPr lang="es-ES" sz="2000" dirty="0"/>
              <a:t>  </a:t>
            </a:r>
            <a:r>
              <a:rPr lang="es-ES" sz="2000" dirty="0">
                <a:solidFill>
                  <a:schemeClr val="bg1">
                    <a:lumMod val="75000"/>
                  </a:schemeClr>
                </a:solidFill>
              </a:rPr>
              <a:t>//</a:t>
            </a:r>
            <a:r>
              <a:rPr lang="es-ES" sz="2000" dirty="0" err="1">
                <a:solidFill>
                  <a:schemeClr val="bg1">
                    <a:lumMod val="75000"/>
                  </a:schemeClr>
                </a:solidFill>
              </a:rPr>
              <a:t>Direccion</a:t>
            </a:r>
            <a:r>
              <a:rPr lang="es-ES" sz="2000" dirty="0">
                <a:solidFill>
                  <a:schemeClr val="bg1">
                    <a:lumMod val="75000"/>
                  </a:schemeClr>
                </a:solidFill>
              </a:rPr>
              <a:t> motor B</a:t>
            </a:r>
          </a:p>
          <a:p>
            <a:r>
              <a:rPr lang="es-ES" sz="2000" dirty="0"/>
              <a:t>  </a:t>
            </a:r>
            <a:r>
              <a:rPr lang="es-ES" sz="2000" dirty="0" err="1">
                <a:solidFill>
                  <a:schemeClr val="accent2"/>
                </a:solidFill>
              </a:rPr>
              <a:t>digitalWrite</a:t>
            </a:r>
            <a:r>
              <a:rPr lang="es-ES" sz="2000" dirty="0"/>
              <a:t> (IN3, </a:t>
            </a:r>
            <a:r>
              <a:rPr lang="es-ES" sz="2000" dirty="0">
                <a:solidFill>
                  <a:schemeClr val="accent1">
                    <a:lumMod val="60000"/>
                    <a:lumOff val="40000"/>
                  </a:schemeClr>
                </a:solidFill>
              </a:rPr>
              <a:t>HIGH</a:t>
            </a:r>
            <a:r>
              <a:rPr lang="es-ES" sz="2000" dirty="0"/>
              <a:t>);</a:t>
            </a:r>
          </a:p>
          <a:p>
            <a:r>
              <a:rPr lang="es-ES" sz="2000" dirty="0"/>
              <a:t>  </a:t>
            </a:r>
            <a:r>
              <a:rPr lang="es-ES" sz="2000" dirty="0" err="1">
                <a:solidFill>
                  <a:schemeClr val="accent2"/>
                </a:solidFill>
              </a:rPr>
              <a:t>digitalWrite</a:t>
            </a:r>
            <a:r>
              <a:rPr lang="es-ES" sz="2000" dirty="0"/>
              <a:t> (IN4, </a:t>
            </a:r>
            <a:r>
              <a:rPr lang="es-ES" sz="2000" dirty="0">
                <a:solidFill>
                  <a:schemeClr val="accent1">
                    <a:lumMod val="60000"/>
                    <a:lumOff val="40000"/>
                  </a:schemeClr>
                </a:solidFill>
              </a:rPr>
              <a:t>LOW</a:t>
            </a:r>
            <a:r>
              <a:rPr lang="es-ES" sz="2000" dirty="0"/>
              <a:t>);</a:t>
            </a:r>
          </a:p>
          <a:p>
            <a:r>
              <a:rPr lang="es-ES" sz="2000" dirty="0"/>
              <a:t>  </a:t>
            </a:r>
            <a:r>
              <a:rPr lang="es-ES" sz="2000" dirty="0" err="1">
                <a:solidFill>
                  <a:schemeClr val="accent2"/>
                </a:solidFill>
              </a:rPr>
              <a:t>analogWrite</a:t>
            </a:r>
            <a:r>
              <a:rPr lang="es-ES" sz="2000" dirty="0"/>
              <a:t> (ENB, </a:t>
            </a:r>
            <a:r>
              <a:rPr lang="es-ES" sz="2000" dirty="0" err="1"/>
              <a:t>vel</a:t>
            </a:r>
            <a:r>
              <a:rPr lang="es-ES" sz="2000" dirty="0"/>
              <a:t>); </a:t>
            </a:r>
            <a:r>
              <a:rPr lang="es-ES" sz="2000" dirty="0">
                <a:solidFill>
                  <a:schemeClr val="bg1">
                    <a:lumMod val="75000"/>
                  </a:schemeClr>
                </a:solidFill>
              </a:rPr>
              <a:t>//Velocidad motor A</a:t>
            </a:r>
          </a:p>
          <a:p>
            <a:r>
              <a:rPr lang="es-ES" sz="2000" dirty="0"/>
              <a:t>}</a:t>
            </a:r>
          </a:p>
        </p:txBody>
      </p:sp>
      <p:pic>
        <p:nvPicPr>
          <p:cNvPr id="3074" name="Picture 2" descr="control">
            <a:extLst>
              <a:ext uri="{FF2B5EF4-FFF2-40B4-BE49-F238E27FC236}">
                <a16:creationId xmlns:a16="http://schemas.microsoft.com/office/drawing/2014/main" id="{8E3DFFED-B366-4442-806D-A7F3D3ABD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987" y="1817044"/>
            <a:ext cx="4849813" cy="4783779"/>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E35D1456-F81F-43C6-BAC1-24AB74BC501A}"/>
              </a:ext>
            </a:extLst>
          </p:cNvPr>
          <p:cNvSpPr txBox="1"/>
          <p:nvPr/>
        </p:nvSpPr>
        <p:spPr>
          <a:xfrm>
            <a:off x="1765852" y="6025536"/>
            <a:ext cx="3135795" cy="369332"/>
          </a:xfrm>
          <a:prstGeom prst="rect">
            <a:avLst/>
          </a:prstGeom>
          <a:solidFill>
            <a:srgbClr val="FFFF00"/>
          </a:solidFill>
        </p:spPr>
        <p:txBody>
          <a:bodyPr wrap="none" rtlCol="0">
            <a:spAutoFit/>
          </a:bodyPr>
          <a:lstStyle/>
          <a:p>
            <a:r>
              <a:rPr lang="es-ES" dirty="0"/>
              <a:t>Código o bloques… </a:t>
            </a:r>
            <a:r>
              <a:rPr lang="es-ES" i="1" dirty="0"/>
              <a:t>¡tú decides!</a:t>
            </a:r>
          </a:p>
        </p:txBody>
      </p:sp>
    </p:spTree>
    <p:extLst>
      <p:ext uri="{BB962C8B-B14F-4D97-AF65-F5344CB8AC3E}">
        <p14:creationId xmlns:p14="http://schemas.microsoft.com/office/powerpoint/2010/main" val="369036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2BC2E2-B9F9-4B3C-AB77-C72FDC02618F}"/>
              </a:ext>
            </a:extLst>
          </p:cNvPr>
          <p:cNvSpPr>
            <a:spLocks noGrp="1"/>
          </p:cNvSpPr>
          <p:nvPr>
            <p:ph type="title"/>
          </p:nvPr>
        </p:nvSpPr>
        <p:spPr>
          <a:solidFill>
            <a:srgbClr val="FFC000"/>
          </a:solidFill>
        </p:spPr>
        <p:txBody>
          <a:bodyPr/>
          <a:lstStyle/>
          <a:p>
            <a:r>
              <a:rPr lang="es-ES" dirty="0" err="1"/>
              <a:t>Eppur</a:t>
            </a:r>
            <a:r>
              <a:rPr lang="es-ES" dirty="0"/>
              <a:t> si </a:t>
            </a:r>
            <a:r>
              <a:rPr lang="es-ES" dirty="0" err="1"/>
              <a:t>muove</a:t>
            </a:r>
            <a:endParaRPr lang="es-ES" dirty="0"/>
          </a:p>
        </p:txBody>
      </p:sp>
      <p:sp>
        <p:nvSpPr>
          <p:cNvPr id="3" name="Marcador de contenido 2">
            <a:extLst>
              <a:ext uri="{FF2B5EF4-FFF2-40B4-BE49-F238E27FC236}">
                <a16:creationId xmlns:a16="http://schemas.microsoft.com/office/drawing/2014/main" id="{C8EBE222-D051-41A2-ABA0-A027FB24CE77}"/>
              </a:ext>
            </a:extLst>
          </p:cNvPr>
          <p:cNvSpPr>
            <a:spLocks noGrp="1"/>
          </p:cNvSpPr>
          <p:nvPr>
            <p:ph idx="1"/>
          </p:nvPr>
        </p:nvSpPr>
        <p:spPr/>
        <p:txBody>
          <a:bodyPr/>
          <a:lstStyle/>
          <a:p>
            <a:r>
              <a:rPr lang="es-ES" dirty="0"/>
              <a:t>Prueba a programar el robot para moverse simplemente adelante o atrás, a girar a tu voluntad describiendo una trayectoria predefinida…</a:t>
            </a:r>
          </a:p>
          <a:p>
            <a:r>
              <a:rPr lang="es-ES" dirty="0"/>
              <a:t>¡Lo hiciste!</a:t>
            </a:r>
          </a:p>
          <a:p>
            <a:r>
              <a:rPr lang="es-ES" dirty="0"/>
              <a:t>¡Ya falta menos!</a:t>
            </a:r>
          </a:p>
        </p:txBody>
      </p:sp>
    </p:spTree>
    <p:extLst>
      <p:ext uri="{BB962C8B-B14F-4D97-AF65-F5344CB8AC3E}">
        <p14:creationId xmlns:p14="http://schemas.microsoft.com/office/powerpoint/2010/main" val="17339461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1107</Words>
  <Application>Microsoft Office PowerPoint</Application>
  <PresentationFormat>Panorámica</PresentationFormat>
  <Paragraphs>137</Paragraphs>
  <Slides>15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15</vt:i4>
      </vt:variant>
    </vt:vector>
  </HeadingPairs>
  <TitlesOfParts>
    <vt:vector size="20" baseType="lpstr">
      <vt:lpstr>Arial</vt:lpstr>
      <vt:lpstr>Calibri</vt:lpstr>
      <vt:lpstr>Calibri Light</vt:lpstr>
      <vt:lpstr>Istok Web</vt:lpstr>
      <vt:lpstr>Tema de Office</vt:lpstr>
      <vt:lpstr>Sesión 3: Arduino básico para Robótica Educativa</vt:lpstr>
      <vt:lpstr>Propuestas de RETOS para los profesores (alumnos)</vt:lpstr>
      <vt:lpstr>Programando un siguelíneas</vt:lpstr>
      <vt:lpstr>Programando un siguelíneas</vt:lpstr>
      <vt:lpstr>¿Cómo se hace esto con el Arduino?</vt:lpstr>
      <vt:lpstr>Presentación de PowerPoint</vt:lpstr>
      <vt:lpstr>Presentación de PowerPoint</vt:lpstr>
      <vt:lpstr>Presentación de PowerPoint</vt:lpstr>
      <vt:lpstr>Eppur si muove</vt:lpstr>
      <vt:lpstr>Presentación de PowerPoint</vt:lpstr>
      <vt:lpstr>Presentación de PowerPoint</vt:lpstr>
      <vt:lpstr>Presentación de PowerPoint</vt:lpstr>
      <vt:lpstr>Programando que es gerundio</vt:lpstr>
      <vt:lpstr>Programando que es gerundio (y 2)</vt:lpstr>
      <vt:lpstr>¡A jugar!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ANGEL CASANOVA GONZALEZ</dc:creator>
  <cp:lastModifiedBy>Miguel Ángel Casanova González</cp:lastModifiedBy>
  <cp:revision>14</cp:revision>
  <dcterms:created xsi:type="dcterms:W3CDTF">2018-11-24T09:04:47Z</dcterms:created>
  <dcterms:modified xsi:type="dcterms:W3CDTF">2018-11-26T23:52:07Z</dcterms:modified>
</cp:coreProperties>
</file>