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61" r:id="rId4"/>
    <p:sldId id="262" r:id="rId5"/>
    <p:sldId id="274" r:id="rId6"/>
    <p:sldId id="263" r:id="rId7"/>
    <p:sldId id="264" r:id="rId8"/>
    <p:sldId id="265" r:id="rId9"/>
    <p:sldId id="266" r:id="rId10"/>
    <p:sldId id="268" r:id="rId11"/>
    <p:sldId id="275" r:id="rId12"/>
    <p:sldId id="271" r:id="rId13"/>
    <p:sldId id="272" r:id="rId14"/>
    <p:sldId id="273"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E303E-87EE-4F81-A0D6-4C7678CE0320}"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3FB64D7-DA73-4157-A1E5-4DEF5271AC10}">
      <dgm:prSet/>
      <dgm:spPr/>
      <dgm:t>
        <a:bodyPr/>
        <a:lstStyle/>
        <a:p>
          <a:r>
            <a:rPr lang="es-ES" strike="sngStrike" baseline="0" dirty="0"/>
            <a:t>Sigue-líneas</a:t>
          </a:r>
          <a:endParaRPr lang="en-US" strike="sngStrike" baseline="0" dirty="0"/>
        </a:p>
      </dgm:t>
    </dgm:pt>
    <dgm:pt modelId="{2303B63E-9C7B-44BD-8CD8-F2422B5B5AD4}" type="parTrans" cxnId="{DF82D3B8-785A-42F7-8787-182563F7962A}">
      <dgm:prSet/>
      <dgm:spPr/>
      <dgm:t>
        <a:bodyPr/>
        <a:lstStyle/>
        <a:p>
          <a:endParaRPr lang="en-US"/>
        </a:p>
      </dgm:t>
    </dgm:pt>
    <dgm:pt modelId="{27A7660B-2D5F-49D7-872A-51049E7E2BBF}" type="sibTrans" cxnId="{DF82D3B8-785A-42F7-8787-182563F7962A}">
      <dgm:prSet/>
      <dgm:spPr/>
      <dgm:t>
        <a:bodyPr/>
        <a:lstStyle/>
        <a:p>
          <a:endParaRPr lang="en-US"/>
        </a:p>
      </dgm:t>
    </dgm:pt>
    <dgm:pt modelId="{D61FABBB-511A-4D92-927D-18E91F9E3B95}">
      <dgm:prSet/>
      <dgm:spPr/>
      <dgm:t>
        <a:bodyPr/>
        <a:lstStyle/>
        <a:p>
          <a:r>
            <a:rPr lang="es-ES"/>
            <a:t>Detección de obstáculos</a:t>
          </a:r>
          <a:endParaRPr lang="en-US"/>
        </a:p>
      </dgm:t>
    </dgm:pt>
    <dgm:pt modelId="{31DAC8E3-EF44-4E58-BF10-E39A94974A29}" type="parTrans" cxnId="{ADED3084-46D5-4BA0-B711-3623C140A8DE}">
      <dgm:prSet/>
      <dgm:spPr/>
      <dgm:t>
        <a:bodyPr/>
        <a:lstStyle/>
        <a:p>
          <a:endParaRPr lang="en-US"/>
        </a:p>
      </dgm:t>
    </dgm:pt>
    <dgm:pt modelId="{19B20E91-19C9-4766-BDDF-FCDF8FAD560E}" type="sibTrans" cxnId="{ADED3084-46D5-4BA0-B711-3623C140A8DE}">
      <dgm:prSet/>
      <dgm:spPr/>
      <dgm:t>
        <a:bodyPr/>
        <a:lstStyle/>
        <a:p>
          <a:endParaRPr lang="en-US"/>
        </a:p>
      </dgm:t>
    </dgm:pt>
    <dgm:pt modelId="{38632F12-2777-4C7A-A50F-9A5732F1CF9F}">
      <dgm:prSet/>
      <dgm:spPr/>
      <dgm:t>
        <a:bodyPr/>
        <a:lstStyle/>
        <a:p>
          <a:r>
            <a:rPr lang="es-ES"/>
            <a:t>Sumo </a:t>
          </a:r>
          <a:endParaRPr lang="en-US"/>
        </a:p>
      </dgm:t>
    </dgm:pt>
    <dgm:pt modelId="{F25C605A-4159-46DB-9216-1DF004AC206D}" type="parTrans" cxnId="{012BB9FC-AF0F-47C5-BA69-FBE461714176}">
      <dgm:prSet/>
      <dgm:spPr/>
      <dgm:t>
        <a:bodyPr/>
        <a:lstStyle/>
        <a:p>
          <a:endParaRPr lang="en-US"/>
        </a:p>
      </dgm:t>
    </dgm:pt>
    <dgm:pt modelId="{C8F0AC68-49BB-4056-B62B-17373280F881}" type="sibTrans" cxnId="{012BB9FC-AF0F-47C5-BA69-FBE461714176}">
      <dgm:prSet/>
      <dgm:spPr/>
      <dgm:t>
        <a:bodyPr/>
        <a:lstStyle/>
        <a:p>
          <a:endParaRPr lang="en-US"/>
        </a:p>
      </dgm:t>
    </dgm:pt>
    <dgm:pt modelId="{1CCBDF4A-67D8-430E-A427-2257881D3F58}">
      <dgm:prSet/>
      <dgm:spPr/>
      <dgm:t>
        <a:bodyPr/>
        <a:lstStyle/>
        <a:p>
          <a:r>
            <a:rPr lang="es-ES"/>
            <a:t>Robot bípedo</a:t>
          </a:r>
          <a:endParaRPr lang="en-US"/>
        </a:p>
      </dgm:t>
    </dgm:pt>
    <dgm:pt modelId="{271C9E20-9440-4F23-95EE-CD6A969EF0B0}" type="parTrans" cxnId="{5371C811-6C43-4950-A0DA-EB05702E0FCF}">
      <dgm:prSet/>
      <dgm:spPr/>
      <dgm:t>
        <a:bodyPr/>
        <a:lstStyle/>
        <a:p>
          <a:endParaRPr lang="en-US"/>
        </a:p>
      </dgm:t>
    </dgm:pt>
    <dgm:pt modelId="{FC678EF3-E179-41BD-AF94-EC8F0C8A4095}" type="sibTrans" cxnId="{5371C811-6C43-4950-A0DA-EB05702E0FCF}">
      <dgm:prSet/>
      <dgm:spPr/>
      <dgm:t>
        <a:bodyPr/>
        <a:lstStyle/>
        <a:p>
          <a:endParaRPr lang="en-US"/>
        </a:p>
      </dgm:t>
    </dgm:pt>
    <dgm:pt modelId="{94D7A806-2BD0-46B1-8EA6-0543BC8B129F}">
      <dgm:prSet/>
      <dgm:spPr/>
      <dgm:t>
        <a:bodyPr/>
        <a:lstStyle/>
        <a:p>
          <a:r>
            <a:rPr lang="es-ES"/>
            <a:t>Brazo robot</a:t>
          </a:r>
          <a:endParaRPr lang="en-US"/>
        </a:p>
      </dgm:t>
    </dgm:pt>
    <dgm:pt modelId="{59119666-FD43-48A9-A806-2C387C8E9238}" type="parTrans" cxnId="{112CC1E9-4A52-4137-91BC-9B510B7A73A0}">
      <dgm:prSet/>
      <dgm:spPr/>
      <dgm:t>
        <a:bodyPr/>
        <a:lstStyle/>
        <a:p>
          <a:endParaRPr lang="en-US"/>
        </a:p>
      </dgm:t>
    </dgm:pt>
    <dgm:pt modelId="{B55C2FF2-39D9-4249-A2D3-C35FDD83B354}" type="sibTrans" cxnId="{112CC1E9-4A52-4137-91BC-9B510B7A73A0}">
      <dgm:prSet/>
      <dgm:spPr/>
      <dgm:t>
        <a:bodyPr/>
        <a:lstStyle/>
        <a:p>
          <a:endParaRPr lang="en-US"/>
        </a:p>
      </dgm:t>
    </dgm:pt>
    <dgm:pt modelId="{BBDEDD27-EAB0-4344-982F-9FE2EDA69E7C}">
      <dgm:prSet/>
      <dgm:spPr/>
      <dgm:t>
        <a:bodyPr/>
        <a:lstStyle/>
        <a:p>
          <a:r>
            <a:rPr lang="es-ES"/>
            <a:t>Robot araña</a:t>
          </a:r>
          <a:endParaRPr lang="en-US"/>
        </a:p>
      </dgm:t>
    </dgm:pt>
    <dgm:pt modelId="{07622897-C78A-4440-AE9B-5E664185BAAE}" type="parTrans" cxnId="{5BAD99EB-24B8-46F1-ADF1-9DE5603D6DF3}">
      <dgm:prSet/>
      <dgm:spPr/>
      <dgm:t>
        <a:bodyPr/>
        <a:lstStyle/>
        <a:p>
          <a:endParaRPr lang="en-US"/>
        </a:p>
      </dgm:t>
    </dgm:pt>
    <dgm:pt modelId="{2E22124D-DCBA-4587-83F5-C09986D96889}" type="sibTrans" cxnId="{5BAD99EB-24B8-46F1-ADF1-9DE5603D6DF3}">
      <dgm:prSet/>
      <dgm:spPr/>
      <dgm:t>
        <a:bodyPr/>
        <a:lstStyle/>
        <a:p>
          <a:endParaRPr lang="en-US"/>
        </a:p>
      </dgm:t>
    </dgm:pt>
    <dgm:pt modelId="{92A6D4D7-3F79-472D-85A0-D0E3BD2D3F2E}">
      <dgm:prSet/>
      <dgm:spPr/>
      <dgm:t>
        <a:bodyPr/>
        <a:lstStyle/>
        <a:p>
          <a:r>
            <a:rPr lang="es-ES"/>
            <a:t>¿?</a:t>
          </a:r>
          <a:endParaRPr lang="en-US"/>
        </a:p>
      </dgm:t>
    </dgm:pt>
    <dgm:pt modelId="{514E4676-EEDD-4D39-A690-EB3C1854C011}" type="parTrans" cxnId="{21F6C69A-D782-4EE2-B7D7-F723C6655C67}">
      <dgm:prSet/>
      <dgm:spPr/>
      <dgm:t>
        <a:bodyPr/>
        <a:lstStyle/>
        <a:p>
          <a:endParaRPr lang="en-US"/>
        </a:p>
      </dgm:t>
    </dgm:pt>
    <dgm:pt modelId="{9C244BB0-B5D9-49CD-B06E-619450769C2B}" type="sibTrans" cxnId="{21F6C69A-D782-4EE2-B7D7-F723C6655C67}">
      <dgm:prSet/>
      <dgm:spPr/>
      <dgm:t>
        <a:bodyPr/>
        <a:lstStyle/>
        <a:p>
          <a:endParaRPr lang="en-US"/>
        </a:p>
      </dgm:t>
    </dgm:pt>
    <dgm:pt modelId="{F55CA2C9-62CD-4FC7-8054-3E5F0F0679C6}" type="pres">
      <dgm:prSet presAssocID="{321E303E-87EE-4F81-A0D6-4C7678CE0320}" presName="vert0" presStyleCnt="0">
        <dgm:presLayoutVars>
          <dgm:dir/>
          <dgm:animOne val="branch"/>
          <dgm:animLvl val="lvl"/>
        </dgm:presLayoutVars>
      </dgm:prSet>
      <dgm:spPr/>
    </dgm:pt>
    <dgm:pt modelId="{6C33BBF9-73B4-409B-BE79-7C37CD62D997}" type="pres">
      <dgm:prSet presAssocID="{D3FB64D7-DA73-4157-A1E5-4DEF5271AC10}" presName="thickLine" presStyleLbl="alignNode1" presStyleIdx="0" presStyleCnt="7"/>
      <dgm:spPr/>
    </dgm:pt>
    <dgm:pt modelId="{B2730C1D-1DC1-4449-856A-CE4EEE0CF40B}" type="pres">
      <dgm:prSet presAssocID="{D3FB64D7-DA73-4157-A1E5-4DEF5271AC10}" presName="horz1" presStyleCnt="0"/>
      <dgm:spPr/>
    </dgm:pt>
    <dgm:pt modelId="{6073B72A-0CC5-48CF-8941-8414B3C196B2}" type="pres">
      <dgm:prSet presAssocID="{D3FB64D7-DA73-4157-A1E5-4DEF5271AC10}" presName="tx1" presStyleLbl="revTx" presStyleIdx="0" presStyleCnt="7"/>
      <dgm:spPr/>
    </dgm:pt>
    <dgm:pt modelId="{721F69AE-28F5-4C6D-B770-C68EA5C184A9}" type="pres">
      <dgm:prSet presAssocID="{D3FB64D7-DA73-4157-A1E5-4DEF5271AC10}" presName="vert1" presStyleCnt="0"/>
      <dgm:spPr/>
    </dgm:pt>
    <dgm:pt modelId="{DFACA8FD-1F94-48D9-8DD1-262D91F1832D}" type="pres">
      <dgm:prSet presAssocID="{D61FABBB-511A-4D92-927D-18E91F9E3B95}" presName="thickLine" presStyleLbl="alignNode1" presStyleIdx="1" presStyleCnt="7"/>
      <dgm:spPr/>
    </dgm:pt>
    <dgm:pt modelId="{052E934D-2CEE-495A-ADBE-73613F3B2C55}" type="pres">
      <dgm:prSet presAssocID="{D61FABBB-511A-4D92-927D-18E91F9E3B95}" presName="horz1" presStyleCnt="0"/>
      <dgm:spPr/>
    </dgm:pt>
    <dgm:pt modelId="{9366B194-C3C0-44BC-A599-000AD7D56714}" type="pres">
      <dgm:prSet presAssocID="{D61FABBB-511A-4D92-927D-18E91F9E3B95}" presName="tx1" presStyleLbl="revTx" presStyleIdx="1" presStyleCnt="7"/>
      <dgm:spPr/>
    </dgm:pt>
    <dgm:pt modelId="{AE667821-8E7F-47F2-89E1-B8070F0A2988}" type="pres">
      <dgm:prSet presAssocID="{D61FABBB-511A-4D92-927D-18E91F9E3B95}" presName="vert1" presStyleCnt="0"/>
      <dgm:spPr/>
    </dgm:pt>
    <dgm:pt modelId="{CF87CF30-A298-4130-8B11-CC15E1CBB5F1}" type="pres">
      <dgm:prSet presAssocID="{38632F12-2777-4C7A-A50F-9A5732F1CF9F}" presName="thickLine" presStyleLbl="alignNode1" presStyleIdx="2" presStyleCnt="7"/>
      <dgm:spPr/>
    </dgm:pt>
    <dgm:pt modelId="{037CECFB-A3F3-4E85-8617-F0C3A93440A3}" type="pres">
      <dgm:prSet presAssocID="{38632F12-2777-4C7A-A50F-9A5732F1CF9F}" presName="horz1" presStyleCnt="0"/>
      <dgm:spPr/>
    </dgm:pt>
    <dgm:pt modelId="{7CE971B1-D016-4F0C-A527-A6B0371F4874}" type="pres">
      <dgm:prSet presAssocID="{38632F12-2777-4C7A-A50F-9A5732F1CF9F}" presName="tx1" presStyleLbl="revTx" presStyleIdx="2" presStyleCnt="7"/>
      <dgm:spPr/>
    </dgm:pt>
    <dgm:pt modelId="{D062D2E4-FBE0-40B1-AB44-B2F1DA940B6E}" type="pres">
      <dgm:prSet presAssocID="{38632F12-2777-4C7A-A50F-9A5732F1CF9F}" presName="vert1" presStyleCnt="0"/>
      <dgm:spPr/>
    </dgm:pt>
    <dgm:pt modelId="{D20A5446-11A8-4D4A-844E-709CCE58F947}" type="pres">
      <dgm:prSet presAssocID="{1CCBDF4A-67D8-430E-A427-2257881D3F58}" presName="thickLine" presStyleLbl="alignNode1" presStyleIdx="3" presStyleCnt="7"/>
      <dgm:spPr/>
    </dgm:pt>
    <dgm:pt modelId="{15CADDBD-0A65-4073-8E9E-39D6E56A7342}" type="pres">
      <dgm:prSet presAssocID="{1CCBDF4A-67D8-430E-A427-2257881D3F58}" presName="horz1" presStyleCnt="0"/>
      <dgm:spPr/>
    </dgm:pt>
    <dgm:pt modelId="{8FA13A23-DE82-4661-B722-49CAD971CE41}" type="pres">
      <dgm:prSet presAssocID="{1CCBDF4A-67D8-430E-A427-2257881D3F58}" presName="tx1" presStyleLbl="revTx" presStyleIdx="3" presStyleCnt="7"/>
      <dgm:spPr/>
    </dgm:pt>
    <dgm:pt modelId="{DF0EF08B-FBC5-4ED1-A7F3-BC6D511C761E}" type="pres">
      <dgm:prSet presAssocID="{1CCBDF4A-67D8-430E-A427-2257881D3F58}" presName="vert1" presStyleCnt="0"/>
      <dgm:spPr/>
    </dgm:pt>
    <dgm:pt modelId="{03A93C8C-B735-4281-9C83-C3E9F255E04B}" type="pres">
      <dgm:prSet presAssocID="{94D7A806-2BD0-46B1-8EA6-0543BC8B129F}" presName="thickLine" presStyleLbl="alignNode1" presStyleIdx="4" presStyleCnt="7"/>
      <dgm:spPr/>
    </dgm:pt>
    <dgm:pt modelId="{B05BE7EA-F509-485B-9272-07D82131ED5D}" type="pres">
      <dgm:prSet presAssocID="{94D7A806-2BD0-46B1-8EA6-0543BC8B129F}" presName="horz1" presStyleCnt="0"/>
      <dgm:spPr/>
    </dgm:pt>
    <dgm:pt modelId="{DEF9A2D7-4A9B-4324-B992-C22A627C4E58}" type="pres">
      <dgm:prSet presAssocID="{94D7A806-2BD0-46B1-8EA6-0543BC8B129F}" presName="tx1" presStyleLbl="revTx" presStyleIdx="4" presStyleCnt="7"/>
      <dgm:spPr/>
    </dgm:pt>
    <dgm:pt modelId="{6C032FF6-5538-49E2-8713-3016BFBCA70D}" type="pres">
      <dgm:prSet presAssocID="{94D7A806-2BD0-46B1-8EA6-0543BC8B129F}" presName="vert1" presStyleCnt="0"/>
      <dgm:spPr/>
    </dgm:pt>
    <dgm:pt modelId="{2F68B547-E8C1-4663-900A-D96B094F4584}" type="pres">
      <dgm:prSet presAssocID="{BBDEDD27-EAB0-4344-982F-9FE2EDA69E7C}" presName="thickLine" presStyleLbl="alignNode1" presStyleIdx="5" presStyleCnt="7"/>
      <dgm:spPr/>
    </dgm:pt>
    <dgm:pt modelId="{300384CA-0DC1-4A36-B866-836B0A7479E6}" type="pres">
      <dgm:prSet presAssocID="{BBDEDD27-EAB0-4344-982F-9FE2EDA69E7C}" presName="horz1" presStyleCnt="0"/>
      <dgm:spPr/>
    </dgm:pt>
    <dgm:pt modelId="{13965C66-E289-4799-AED6-F5EB5B9F0D12}" type="pres">
      <dgm:prSet presAssocID="{BBDEDD27-EAB0-4344-982F-9FE2EDA69E7C}" presName="tx1" presStyleLbl="revTx" presStyleIdx="5" presStyleCnt="7"/>
      <dgm:spPr/>
    </dgm:pt>
    <dgm:pt modelId="{DD43E93D-7DC4-4D5A-933F-F02219C642C7}" type="pres">
      <dgm:prSet presAssocID="{BBDEDD27-EAB0-4344-982F-9FE2EDA69E7C}" presName="vert1" presStyleCnt="0"/>
      <dgm:spPr/>
    </dgm:pt>
    <dgm:pt modelId="{49516596-5ADD-4741-8913-A47E3071DC41}" type="pres">
      <dgm:prSet presAssocID="{92A6D4D7-3F79-472D-85A0-D0E3BD2D3F2E}" presName="thickLine" presStyleLbl="alignNode1" presStyleIdx="6" presStyleCnt="7"/>
      <dgm:spPr/>
    </dgm:pt>
    <dgm:pt modelId="{9D6A45B7-574D-4F33-89EA-8E10DB80A580}" type="pres">
      <dgm:prSet presAssocID="{92A6D4D7-3F79-472D-85A0-D0E3BD2D3F2E}" presName="horz1" presStyleCnt="0"/>
      <dgm:spPr/>
    </dgm:pt>
    <dgm:pt modelId="{D39558C8-1BD3-4693-A194-18970C213C58}" type="pres">
      <dgm:prSet presAssocID="{92A6D4D7-3F79-472D-85A0-D0E3BD2D3F2E}" presName="tx1" presStyleLbl="revTx" presStyleIdx="6" presStyleCnt="7"/>
      <dgm:spPr/>
    </dgm:pt>
    <dgm:pt modelId="{FF2545F7-19DF-4BFC-8811-22C7A423923F}" type="pres">
      <dgm:prSet presAssocID="{92A6D4D7-3F79-472D-85A0-D0E3BD2D3F2E}" presName="vert1" presStyleCnt="0"/>
      <dgm:spPr/>
    </dgm:pt>
  </dgm:ptLst>
  <dgm:cxnLst>
    <dgm:cxn modelId="{13B19D04-D896-462D-8362-0A8D2D9AB9D0}" type="presOf" srcId="{D61FABBB-511A-4D92-927D-18E91F9E3B95}" destId="{9366B194-C3C0-44BC-A599-000AD7D56714}" srcOrd="0" destOrd="0" presId="urn:microsoft.com/office/officeart/2008/layout/LinedList"/>
    <dgm:cxn modelId="{5371C811-6C43-4950-A0DA-EB05702E0FCF}" srcId="{321E303E-87EE-4F81-A0D6-4C7678CE0320}" destId="{1CCBDF4A-67D8-430E-A427-2257881D3F58}" srcOrd="3" destOrd="0" parTransId="{271C9E20-9440-4F23-95EE-CD6A969EF0B0}" sibTransId="{FC678EF3-E179-41BD-AF94-EC8F0C8A4095}"/>
    <dgm:cxn modelId="{9ACBE532-4604-4C87-83AB-1D6A465FFF43}" type="presOf" srcId="{92A6D4D7-3F79-472D-85A0-D0E3BD2D3F2E}" destId="{D39558C8-1BD3-4693-A194-18970C213C58}" srcOrd="0" destOrd="0" presId="urn:microsoft.com/office/officeart/2008/layout/LinedList"/>
    <dgm:cxn modelId="{C7E8D682-7889-4614-B052-58676D425B65}" type="presOf" srcId="{38632F12-2777-4C7A-A50F-9A5732F1CF9F}" destId="{7CE971B1-D016-4F0C-A527-A6B0371F4874}" srcOrd="0" destOrd="0" presId="urn:microsoft.com/office/officeart/2008/layout/LinedList"/>
    <dgm:cxn modelId="{ADED3084-46D5-4BA0-B711-3623C140A8DE}" srcId="{321E303E-87EE-4F81-A0D6-4C7678CE0320}" destId="{D61FABBB-511A-4D92-927D-18E91F9E3B95}" srcOrd="1" destOrd="0" parTransId="{31DAC8E3-EF44-4E58-BF10-E39A94974A29}" sibTransId="{19B20E91-19C9-4766-BDDF-FCDF8FAD560E}"/>
    <dgm:cxn modelId="{21F6C69A-D782-4EE2-B7D7-F723C6655C67}" srcId="{321E303E-87EE-4F81-A0D6-4C7678CE0320}" destId="{92A6D4D7-3F79-472D-85A0-D0E3BD2D3F2E}" srcOrd="6" destOrd="0" parTransId="{514E4676-EEDD-4D39-A690-EB3C1854C011}" sibTransId="{9C244BB0-B5D9-49CD-B06E-619450769C2B}"/>
    <dgm:cxn modelId="{5E18DEA3-3208-41F3-82A2-A023506359E0}" type="presOf" srcId="{BBDEDD27-EAB0-4344-982F-9FE2EDA69E7C}" destId="{13965C66-E289-4799-AED6-F5EB5B9F0D12}" srcOrd="0" destOrd="0" presId="urn:microsoft.com/office/officeart/2008/layout/LinedList"/>
    <dgm:cxn modelId="{DF82D3B8-785A-42F7-8787-182563F7962A}" srcId="{321E303E-87EE-4F81-A0D6-4C7678CE0320}" destId="{D3FB64D7-DA73-4157-A1E5-4DEF5271AC10}" srcOrd="0" destOrd="0" parTransId="{2303B63E-9C7B-44BD-8CD8-F2422B5B5AD4}" sibTransId="{27A7660B-2D5F-49D7-872A-51049E7E2BBF}"/>
    <dgm:cxn modelId="{F558BFB9-F607-4B5A-9DA9-39E4E303504B}" type="presOf" srcId="{321E303E-87EE-4F81-A0D6-4C7678CE0320}" destId="{F55CA2C9-62CD-4FC7-8054-3E5F0F0679C6}" srcOrd="0" destOrd="0" presId="urn:microsoft.com/office/officeart/2008/layout/LinedList"/>
    <dgm:cxn modelId="{40DE7DCA-A679-49C0-A526-8D343D90B02F}" type="presOf" srcId="{1CCBDF4A-67D8-430E-A427-2257881D3F58}" destId="{8FA13A23-DE82-4661-B722-49CAD971CE41}" srcOrd="0" destOrd="0" presId="urn:microsoft.com/office/officeart/2008/layout/LinedList"/>
    <dgm:cxn modelId="{8F98E1DA-AD23-4125-9B85-D96D31D97B69}" type="presOf" srcId="{D3FB64D7-DA73-4157-A1E5-4DEF5271AC10}" destId="{6073B72A-0CC5-48CF-8941-8414B3C196B2}" srcOrd="0" destOrd="0" presId="urn:microsoft.com/office/officeart/2008/layout/LinedList"/>
    <dgm:cxn modelId="{E30958E2-76E1-47C1-8B5D-3C7756BEAF9E}" type="presOf" srcId="{94D7A806-2BD0-46B1-8EA6-0543BC8B129F}" destId="{DEF9A2D7-4A9B-4324-B992-C22A627C4E58}" srcOrd="0" destOrd="0" presId="urn:microsoft.com/office/officeart/2008/layout/LinedList"/>
    <dgm:cxn modelId="{112CC1E9-4A52-4137-91BC-9B510B7A73A0}" srcId="{321E303E-87EE-4F81-A0D6-4C7678CE0320}" destId="{94D7A806-2BD0-46B1-8EA6-0543BC8B129F}" srcOrd="4" destOrd="0" parTransId="{59119666-FD43-48A9-A806-2C387C8E9238}" sibTransId="{B55C2FF2-39D9-4249-A2D3-C35FDD83B354}"/>
    <dgm:cxn modelId="{5BAD99EB-24B8-46F1-ADF1-9DE5603D6DF3}" srcId="{321E303E-87EE-4F81-A0D6-4C7678CE0320}" destId="{BBDEDD27-EAB0-4344-982F-9FE2EDA69E7C}" srcOrd="5" destOrd="0" parTransId="{07622897-C78A-4440-AE9B-5E664185BAAE}" sibTransId="{2E22124D-DCBA-4587-83F5-C09986D96889}"/>
    <dgm:cxn modelId="{012BB9FC-AF0F-47C5-BA69-FBE461714176}" srcId="{321E303E-87EE-4F81-A0D6-4C7678CE0320}" destId="{38632F12-2777-4C7A-A50F-9A5732F1CF9F}" srcOrd="2" destOrd="0" parTransId="{F25C605A-4159-46DB-9216-1DF004AC206D}" sibTransId="{C8F0AC68-49BB-4056-B62B-17373280F881}"/>
    <dgm:cxn modelId="{6D924040-A85D-4461-AFEF-6E2ADF894760}" type="presParOf" srcId="{F55CA2C9-62CD-4FC7-8054-3E5F0F0679C6}" destId="{6C33BBF9-73B4-409B-BE79-7C37CD62D997}" srcOrd="0" destOrd="0" presId="urn:microsoft.com/office/officeart/2008/layout/LinedList"/>
    <dgm:cxn modelId="{2F542068-CD51-4F92-B278-6B3A4014EAAC}" type="presParOf" srcId="{F55CA2C9-62CD-4FC7-8054-3E5F0F0679C6}" destId="{B2730C1D-1DC1-4449-856A-CE4EEE0CF40B}" srcOrd="1" destOrd="0" presId="urn:microsoft.com/office/officeart/2008/layout/LinedList"/>
    <dgm:cxn modelId="{9A31A831-37AF-4C20-A2FE-6652D31BD0C2}" type="presParOf" srcId="{B2730C1D-1DC1-4449-856A-CE4EEE0CF40B}" destId="{6073B72A-0CC5-48CF-8941-8414B3C196B2}" srcOrd="0" destOrd="0" presId="urn:microsoft.com/office/officeart/2008/layout/LinedList"/>
    <dgm:cxn modelId="{88E76348-08E5-4403-A576-C9BD9E923819}" type="presParOf" srcId="{B2730C1D-1DC1-4449-856A-CE4EEE0CF40B}" destId="{721F69AE-28F5-4C6D-B770-C68EA5C184A9}" srcOrd="1" destOrd="0" presId="urn:microsoft.com/office/officeart/2008/layout/LinedList"/>
    <dgm:cxn modelId="{F396C71C-E7A2-4A8B-BFDA-D274B5CB9FAE}" type="presParOf" srcId="{F55CA2C9-62CD-4FC7-8054-3E5F0F0679C6}" destId="{DFACA8FD-1F94-48D9-8DD1-262D91F1832D}" srcOrd="2" destOrd="0" presId="urn:microsoft.com/office/officeart/2008/layout/LinedList"/>
    <dgm:cxn modelId="{BE23D455-39E6-4BB8-A61F-52C3537AF231}" type="presParOf" srcId="{F55CA2C9-62CD-4FC7-8054-3E5F0F0679C6}" destId="{052E934D-2CEE-495A-ADBE-73613F3B2C55}" srcOrd="3" destOrd="0" presId="urn:microsoft.com/office/officeart/2008/layout/LinedList"/>
    <dgm:cxn modelId="{0E30F8A5-9F42-43C8-AD59-E876B4CB9582}" type="presParOf" srcId="{052E934D-2CEE-495A-ADBE-73613F3B2C55}" destId="{9366B194-C3C0-44BC-A599-000AD7D56714}" srcOrd="0" destOrd="0" presId="urn:microsoft.com/office/officeart/2008/layout/LinedList"/>
    <dgm:cxn modelId="{D9F3E5E8-4E9E-43CD-BD84-CE6EB5A18A70}" type="presParOf" srcId="{052E934D-2CEE-495A-ADBE-73613F3B2C55}" destId="{AE667821-8E7F-47F2-89E1-B8070F0A2988}" srcOrd="1" destOrd="0" presId="urn:microsoft.com/office/officeart/2008/layout/LinedList"/>
    <dgm:cxn modelId="{C64C868A-B080-4838-86F6-92B2DFD9E247}" type="presParOf" srcId="{F55CA2C9-62CD-4FC7-8054-3E5F0F0679C6}" destId="{CF87CF30-A298-4130-8B11-CC15E1CBB5F1}" srcOrd="4" destOrd="0" presId="urn:microsoft.com/office/officeart/2008/layout/LinedList"/>
    <dgm:cxn modelId="{89CF925A-5D46-4897-BEA2-502C1DB48914}" type="presParOf" srcId="{F55CA2C9-62CD-4FC7-8054-3E5F0F0679C6}" destId="{037CECFB-A3F3-4E85-8617-F0C3A93440A3}" srcOrd="5" destOrd="0" presId="urn:microsoft.com/office/officeart/2008/layout/LinedList"/>
    <dgm:cxn modelId="{2D06C151-D303-47E5-B733-FAEE6DE45BE3}" type="presParOf" srcId="{037CECFB-A3F3-4E85-8617-F0C3A93440A3}" destId="{7CE971B1-D016-4F0C-A527-A6B0371F4874}" srcOrd="0" destOrd="0" presId="urn:microsoft.com/office/officeart/2008/layout/LinedList"/>
    <dgm:cxn modelId="{68CA3EB3-7680-4349-8310-0A0230E5452E}" type="presParOf" srcId="{037CECFB-A3F3-4E85-8617-F0C3A93440A3}" destId="{D062D2E4-FBE0-40B1-AB44-B2F1DA940B6E}" srcOrd="1" destOrd="0" presId="urn:microsoft.com/office/officeart/2008/layout/LinedList"/>
    <dgm:cxn modelId="{A8DF9EB9-867F-4DDE-9283-475EFD65F7B9}" type="presParOf" srcId="{F55CA2C9-62CD-4FC7-8054-3E5F0F0679C6}" destId="{D20A5446-11A8-4D4A-844E-709CCE58F947}" srcOrd="6" destOrd="0" presId="urn:microsoft.com/office/officeart/2008/layout/LinedList"/>
    <dgm:cxn modelId="{2D84291E-B880-43CF-85C9-FDBBEC932A2A}" type="presParOf" srcId="{F55CA2C9-62CD-4FC7-8054-3E5F0F0679C6}" destId="{15CADDBD-0A65-4073-8E9E-39D6E56A7342}" srcOrd="7" destOrd="0" presId="urn:microsoft.com/office/officeart/2008/layout/LinedList"/>
    <dgm:cxn modelId="{DBF9B12C-E940-457F-91D8-1E0A2B6BF942}" type="presParOf" srcId="{15CADDBD-0A65-4073-8E9E-39D6E56A7342}" destId="{8FA13A23-DE82-4661-B722-49CAD971CE41}" srcOrd="0" destOrd="0" presId="urn:microsoft.com/office/officeart/2008/layout/LinedList"/>
    <dgm:cxn modelId="{2FC58235-6B99-4837-921D-72144CA91613}" type="presParOf" srcId="{15CADDBD-0A65-4073-8E9E-39D6E56A7342}" destId="{DF0EF08B-FBC5-4ED1-A7F3-BC6D511C761E}" srcOrd="1" destOrd="0" presId="urn:microsoft.com/office/officeart/2008/layout/LinedList"/>
    <dgm:cxn modelId="{28A40E12-9EDF-4DE8-BB64-38D7D4E01B30}" type="presParOf" srcId="{F55CA2C9-62CD-4FC7-8054-3E5F0F0679C6}" destId="{03A93C8C-B735-4281-9C83-C3E9F255E04B}" srcOrd="8" destOrd="0" presId="urn:microsoft.com/office/officeart/2008/layout/LinedList"/>
    <dgm:cxn modelId="{FB1AFA36-BF1C-49A3-81A6-85012F6439DD}" type="presParOf" srcId="{F55CA2C9-62CD-4FC7-8054-3E5F0F0679C6}" destId="{B05BE7EA-F509-485B-9272-07D82131ED5D}" srcOrd="9" destOrd="0" presId="urn:microsoft.com/office/officeart/2008/layout/LinedList"/>
    <dgm:cxn modelId="{D2F5CE96-5ED4-4146-B1A1-077F00BD1551}" type="presParOf" srcId="{B05BE7EA-F509-485B-9272-07D82131ED5D}" destId="{DEF9A2D7-4A9B-4324-B992-C22A627C4E58}" srcOrd="0" destOrd="0" presId="urn:microsoft.com/office/officeart/2008/layout/LinedList"/>
    <dgm:cxn modelId="{36C0BF14-DC94-4805-BF4B-A2A847B902F5}" type="presParOf" srcId="{B05BE7EA-F509-485B-9272-07D82131ED5D}" destId="{6C032FF6-5538-49E2-8713-3016BFBCA70D}" srcOrd="1" destOrd="0" presId="urn:microsoft.com/office/officeart/2008/layout/LinedList"/>
    <dgm:cxn modelId="{036496FE-DEAA-45F6-891C-8F397A8B0B89}" type="presParOf" srcId="{F55CA2C9-62CD-4FC7-8054-3E5F0F0679C6}" destId="{2F68B547-E8C1-4663-900A-D96B094F4584}" srcOrd="10" destOrd="0" presId="urn:microsoft.com/office/officeart/2008/layout/LinedList"/>
    <dgm:cxn modelId="{81EA71B4-0984-49E4-A6BB-999444A4F703}" type="presParOf" srcId="{F55CA2C9-62CD-4FC7-8054-3E5F0F0679C6}" destId="{300384CA-0DC1-4A36-B866-836B0A7479E6}" srcOrd="11" destOrd="0" presId="urn:microsoft.com/office/officeart/2008/layout/LinedList"/>
    <dgm:cxn modelId="{4B302ADC-9B8D-4548-814A-27E58C621891}" type="presParOf" srcId="{300384CA-0DC1-4A36-B866-836B0A7479E6}" destId="{13965C66-E289-4799-AED6-F5EB5B9F0D12}" srcOrd="0" destOrd="0" presId="urn:microsoft.com/office/officeart/2008/layout/LinedList"/>
    <dgm:cxn modelId="{F2D1838B-0DE8-48EE-B56E-FD0DA85B1EE9}" type="presParOf" srcId="{300384CA-0DC1-4A36-B866-836B0A7479E6}" destId="{DD43E93D-7DC4-4D5A-933F-F02219C642C7}" srcOrd="1" destOrd="0" presId="urn:microsoft.com/office/officeart/2008/layout/LinedList"/>
    <dgm:cxn modelId="{E88126FD-1424-4F9D-BDF1-50C9356D74DD}" type="presParOf" srcId="{F55CA2C9-62CD-4FC7-8054-3E5F0F0679C6}" destId="{49516596-5ADD-4741-8913-A47E3071DC41}" srcOrd="12" destOrd="0" presId="urn:microsoft.com/office/officeart/2008/layout/LinedList"/>
    <dgm:cxn modelId="{A987BB0D-6E23-44A5-BCBD-FE3C2A906868}" type="presParOf" srcId="{F55CA2C9-62CD-4FC7-8054-3E5F0F0679C6}" destId="{9D6A45B7-574D-4F33-89EA-8E10DB80A580}" srcOrd="13" destOrd="0" presId="urn:microsoft.com/office/officeart/2008/layout/LinedList"/>
    <dgm:cxn modelId="{88F73DDD-82B7-470B-81B0-9B41F85A8EE4}" type="presParOf" srcId="{9D6A45B7-574D-4F33-89EA-8E10DB80A580}" destId="{D39558C8-1BD3-4693-A194-18970C213C58}" srcOrd="0" destOrd="0" presId="urn:microsoft.com/office/officeart/2008/layout/LinedList"/>
    <dgm:cxn modelId="{956563A7-0770-498A-9C94-1D82E8DDA4D6}" type="presParOf" srcId="{9D6A45B7-574D-4F33-89EA-8E10DB80A580}" destId="{FF2545F7-19DF-4BFC-8811-22C7A42392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3BBF9-73B4-409B-BE79-7C37CD62D997}">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3B72A-0CC5-48CF-8941-8414B3C196B2}">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strike="sngStrike" kern="1200" baseline="0" dirty="0"/>
            <a:t>Sigue-líneas</a:t>
          </a:r>
          <a:endParaRPr lang="en-US" sz="3300" strike="sngStrike" kern="1200" baseline="0" dirty="0"/>
        </a:p>
      </dsp:txBody>
      <dsp:txXfrm>
        <a:off x="0" y="623"/>
        <a:ext cx="6492875" cy="729164"/>
      </dsp:txXfrm>
    </dsp:sp>
    <dsp:sp modelId="{DFACA8FD-1F94-48D9-8DD1-262D91F1832D}">
      <dsp:nvSpPr>
        <dsp:cNvPr id="0" name=""/>
        <dsp:cNvSpPr/>
      </dsp:nvSpPr>
      <dsp:spPr>
        <a:xfrm>
          <a:off x="0" y="729788"/>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6B194-C3C0-44BC-A599-000AD7D56714}">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kern="1200"/>
            <a:t>Detección de obstáculos</a:t>
          </a:r>
          <a:endParaRPr lang="en-US" sz="3300" kern="1200"/>
        </a:p>
      </dsp:txBody>
      <dsp:txXfrm>
        <a:off x="0" y="729788"/>
        <a:ext cx="6492875" cy="729164"/>
      </dsp:txXfrm>
    </dsp:sp>
    <dsp:sp modelId="{CF87CF30-A298-4130-8B11-CC15E1CBB5F1}">
      <dsp:nvSpPr>
        <dsp:cNvPr id="0" name=""/>
        <dsp:cNvSpPr/>
      </dsp:nvSpPr>
      <dsp:spPr>
        <a:xfrm>
          <a:off x="0" y="1458952"/>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971B1-D016-4F0C-A527-A6B0371F4874}">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kern="1200"/>
            <a:t>Sumo </a:t>
          </a:r>
          <a:endParaRPr lang="en-US" sz="3300" kern="1200"/>
        </a:p>
      </dsp:txBody>
      <dsp:txXfrm>
        <a:off x="0" y="1458952"/>
        <a:ext cx="6492875" cy="729164"/>
      </dsp:txXfrm>
    </dsp:sp>
    <dsp:sp modelId="{D20A5446-11A8-4D4A-844E-709CCE58F947}">
      <dsp:nvSpPr>
        <dsp:cNvPr id="0" name=""/>
        <dsp:cNvSpPr/>
      </dsp:nvSpPr>
      <dsp:spPr>
        <a:xfrm>
          <a:off x="0" y="2188117"/>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13A23-DE82-4661-B722-49CAD971CE41}">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kern="1200"/>
            <a:t>Robot bípedo</a:t>
          </a:r>
          <a:endParaRPr lang="en-US" sz="3300" kern="1200"/>
        </a:p>
      </dsp:txBody>
      <dsp:txXfrm>
        <a:off x="0" y="2188117"/>
        <a:ext cx="6492875" cy="729164"/>
      </dsp:txXfrm>
    </dsp:sp>
    <dsp:sp modelId="{03A93C8C-B735-4281-9C83-C3E9F255E04B}">
      <dsp:nvSpPr>
        <dsp:cNvPr id="0" name=""/>
        <dsp:cNvSpPr/>
      </dsp:nvSpPr>
      <dsp:spPr>
        <a:xfrm>
          <a:off x="0" y="2917282"/>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F9A2D7-4A9B-4324-B992-C22A627C4E58}">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kern="1200"/>
            <a:t>Brazo robot</a:t>
          </a:r>
          <a:endParaRPr lang="en-US" sz="3300" kern="1200"/>
        </a:p>
      </dsp:txBody>
      <dsp:txXfrm>
        <a:off x="0" y="2917282"/>
        <a:ext cx="6492875" cy="729164"/>
      </dsp:txXfrm>
    </dsp:sp>
    <dsp:sp modelId="{2F68B547-E8C1-4663-900A-D96B094F4584}">
      <dsp:nvSpPr>
        <dsp:cNvPr id="0" name=""/>
        <dsp:cNvSpPr/>
      </dsp:nvSpPr>
      <dsp:spPr>
        <a:xfrm>
          <a:off x="0" y="3646447"/>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65C66-E289-4799-AED6-F5EB5B9F0D12}">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kern="1200"/>
            <a:t>Robot araña</a:t>
          </a:r>
          <a:endParaRPr lang="en-US" sz="3300" kern="1200"/>
        </a:p>
      </dsp:txBody>
      <dsp:txXfrm>
        <a:off x="0" y="3646447"/>
        <a:ext cx="6492875" cy="729164"/>
      </dsp:txXfrm>
    </dsp:sp>
    <dsp:sp modelId="{49516596-5ADD-4741-8913-A47E3071DC41}">
      <dsp:nvSpPr>
        <dsp:cNvPr id="0" name=""/>
        <dsp:cNvSpPr/>
      </dsp:nvSpPr>
      <dsp:spPr>
        <a:xfrm>
          <a:off x="0" y="4375611"/>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558C8-1BD3-4693-A194-18970C213C58}">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s-ES" sz="3300" kern="1200"/>
            <a:t>¿?</a:t>
          </a:r>
          <a:endParaRPr lang="en-US" sz="3300" kern="1200"/>
        </a:p>
      </dsp:txBody>
      <dsp:txXfrm>
        <a:off x="0" y="4375611"/>
        <a:ext cx="6492875" cy="72916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AEB82-4A8A-4AA5-9665-26D2E63DB7A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E5E4404-35C1-40DD-AF65-EC25CD809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438735-9F0F-421C-B837-A44B442C4CCA}"/>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5" name="Marcador de pie de página 4">
            <a:extLst>
              <a:ext uri="{FF2B5EF4-FFF2-40B4-BE49-F238E27FC236}">
                <a16:creationId xmlns:a16="http://schemas.microsoft.com/office/drawing/2014/main" id="{DC2802AE-3FD8-4AB2-974C-DECD2FEBEB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5CD245-5BFC-4491-9DB3-B021D2FBD687}"/>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245042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FD5B1-C5C5-4EAF-867A-3DC0CE86B8D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033E06F-0128-49E8-B4E5-5B150E09041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51C8C1-C2B0-44F2-AE5A-A331EA4170AA}"/>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5" name="Marcador de pie de página 4">
            <a:extLst>
              <a:ext uri="{FF2B5EF4-FFF2-40B4-BE49-F238E27FC236}">
                <a16:creationId xmlns:a16="http://schemas.microsoft.com/office/drawing/2014/main" id="{14C42C7E-027B-447A-B943-65DA1FDD96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7EBE4A-31B9-4FEF-B5A7-D6035AFD6E2C}"/>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423581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1AD4776-4EFD-4037-9008-7732E353CDA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3FD6C5-BDB7-4CC5-955B-675177CDF6D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24813E-2BCE-40A8-879F-16FC6FB131CD}"/>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5" name="Marcador de pie de página 4">
            <a:extLst>
              <a:ext uri="{FF2B5EF4-FFF2-40B4-BE49-F238E27FC236}">
                <a16:creationId xmlns:a16="http://schemas.microsoft.com/office/drawing/2014/main" id="{C7102BB6-8466-4E65-A486-4B81E38A0C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076AD6-172A-44AA-B554-172A71E0AE8A}"/>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136920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EBD30-C6F8-4D24-9D5E-C1DA28B7C2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1C6D5-CCA0-410F-9B15-0A5E3996718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5B23E6-7534-4D07-B3C8-7C5450F317B1}"/>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5" name="Marcador de pie de página 4">
            <a:extLst>
              <a:ext uri="{FF2B5EF4-FFF2-40B4-BE49-F238E27FC236}">
                <a16:creationId xmlns:a16="http://schemas.microsoft.com/office/drawing/2014/main" id="{2519BE45-7CE8-40A8-A4C2-C4372B064B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421CB0-8F4D-4277-9A82-ED5013BAA202}"/>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371878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E6E9A-7AFA-4E5F-B354-4E72B600EA2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783763D-12A4-4B9C-A810-92F9FCD1D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501019C-EE34-40C3-9496-61549E7B685A}"/>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5" name="Marcador de pie de página 4">
            <a:extLst>
              <a:ext uri="{FF2B5EF4-FFF2-40B4-BE49-F238E27FC236}">
                <a16:creationId xmlns:a16="http://schemas.microsoft.com/office/drawing/2014/main" id="{1B6AC49E-42D6-4614-B69C-5D68E2CE2B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9250FB-320B-4099-BD7E-5646D0D5EA03}"/>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20003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5EE527-E01E-4B0F-A456-35297D23770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084B4F-3C0E-4060-A9D7-8ED9982F984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9ED4011-DE33-4A89-A434-B5BB8B739980}"/>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E3EFFB8-E848-4789-9E1C-FDA104701F10}"/>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6" name="Marcador de pie de página 5">
            <a:extLst>
              <a:ext uri="{FF2B5EF4-FFF2-40B4-BE49-F238E27FC236}">
                <a16:creationId xmlns:a16="http://schemas.microsoft.com/office/drawing/2014/main" id="{6DBB4047-12AC-4E4E-9CA9-FA5F1EE8306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2EB3F1-AB51-4D41-B807-88AB4A648015}"/>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424581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16A5B-FCFC-4B73-93D9-4E350DBB4CC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F4F734-209C-4E5A-BAB7-A1078228F1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E5FA30E-E146-45F7-9315-9C1FF6BF906B}"/>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CBFF1B6-5FA2-4BDE-879E-2A5350B98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0629B1F-EDAF-43AE-B3C4-221A0955DCDD}"/>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8986B8D-DCA4-4CC1-AA4E-BACF3936E1FD}"/>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8" name="Marcador de pie de página 7">
            <a:extLst>
              <a:ext uri="{FF2B5EF4-FFF2-40B4-BE49-F238E27FC236}">
                <a16:creationId xmlns:a16="http://schemas.microsoft.com/office/drawing/2014/main" id="{5B1AB544-D698-4BC6-8086-B7AB0DB62C7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33D0488-D21C-405B-9E4A-9AE6EB296C7A}"/>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128565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69385F-DE0C-48F8-910C-E7B437ED895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753288C-A3F2-4B34-9D8F-94DE5A728363}"/>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4" name="Marcador de pie de página 3">
            <a:extLst>
              <a:ext uri="{FF2B5EF4-FFF2-40B4-BE49-F238E27FC236}">
                <a16:creationId xmlns:a16="http://schemas.microsoft.com/office/drawing/2014/main" id="{8454EFA0-D077-46C9-821E-15812B06056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4343C69-6813-4292-9C32-A0A4D5E77F4A}"/>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239172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108928-1388-4850-A0A0-961DEEB9ABCD}"/>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3" name="Marcador de pie de página 2">
            <a:extLst>
              <a:ext uri="{FF2B5EF4-FFF2-40B4-BE49-F238E27FC236}">
                <a16:creationId xmlns:a16="http://schemas.microsoft.com/office/drawing/2014/main" id="{286FB2FF-77FB-4D11-81FC-7A4FF0FDD2E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9C818C5-AA50-4801-94C4-04656D3C6739}"/>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343419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880EF-82DB-4C8C-B106-C631B3834F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66DBAF-049F-4F67-AE62-9392389C2F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D47CE8F-7253-40E1-893A-99CB67B5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2D1F413-9A3E-4286-878E-12793A9795B1}"/>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6" name="Marcador de pie de página 5">
            <a:extLst>
              <a:ext uri="{FF2B5EF4-FFF2-40B4-BE49-F238E27FC236}">
                <a16:creationId xmlns:a16="http://schemas.microsoft.com/office/drawing/2014/main" id="{25E57D5F-8854-4BD8-8AA2-C70085E5A1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2594D4-3D97-4704-AA7A-319159989357}"/>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102088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D2D3B0-D957-4E03-8904-70F5D81C24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CA11429-7468-41D7-80FA-3C82BC38B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7241D8-C663-448B-B8C2-DFF829BFB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EB0EA18-7B2E-4203-8AB2-F8252CE0B49E}"/>
              </a:ext>
            </a:extLst>
          </p:cNvPr>
          <p:cNvSpPr>
            <a:spLocks noGrp="1"/>
          </p:cNvSpPr>
          <p:nvPr>
            <p:ph type="dt" sz="half" idx="10"/>
          </p:nvPr>
        </p:nvSpPr>
        <p:spPr/>
        <p:txBody>
          <a:bodyPr/>
          <a:lstStyle/>
          <a:p>
            <a:fld id="{FD8D936D-F83D-4B60-9599-733A470B0457}" type="datetimeFigureOut">
              <a:rPr lang="es-ES" smtClean="0"/>
              <a:t>28/11/2018</a:t>
            </a:fld>
            <a:endParaRPr lang="es-ES"/>
          </a:p>
        </p:txBody>
      </p:sp>
      <p:sp>
        <p:nvSpPr>
          <p:cNvPr id="6" name="Marcador de pie de página 5">
            <a:extLst>
              <a:ext uri="{FF2B5EF4-FFF2-40B4-BE49-F238E27FC236}">
                <a16:creationId xmlns:a16="http://schemas.microsoft.com/office/drawing/2014/main" id="{DA893868-C609-400A-85DE-C949E00E9A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7C4A76-5AFA-48F4-8E79-776078381F48}"/>
              </a:ext>
            </a:extLst>
          </p:cNvPr>
          <p:cNvSpPr>
            <a:spLocks noGrp="1"/>
          </p:cNvSpPr>
          <p:nvPr>
            <p:ph type="sldNum" sz="quarter" idx="12"/>
          </p:nvPr>
        </p:nvSpPr>
        <p:spPr/>
        <p:txBody>
          <a:bodyPr/>
          <a:lstStyle/>
          <a:p>
            <a:fld id="{6F467511-9BCE-4EBD-8A4B-0E2B81FAF266}" type="slidenum">
              <a:rPr lang="es-ES" smtClean="0"/>
              <a:t>‹Nº›</a:t>
            </a:fld>
            <a:endParaRPr lang="es-ES"/>
          </a:p>
        </p:txBody>
      </p:sp>
    </p:spTree>
    <p:extLst>
      <p:ext uri="{BB962C8B-B14F-4D97-AF65-F5344CB8AC3E}">
        <p14:creationId xmlns:p14="http://schemas.microsoft.com/office/powerpoint/2010/main" val="320113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0A9A218-C70A-4849-B4A6-31CA091A2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C04A2BE-4D46-4974-91B3-D9D2D89CA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E79B76-8A8C-4399-B3D6-D30C7EF64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D936D-F83D-4B60-9599-733A470B0457}" type="datetimeFigureOut">
              <a:rPr lang="es-ES" smtClean="0"/>
              <a:t>28/11/2018</a:t>
            </a:fld>
            <a:endParaRPr lang="es-ES"/>
          </a:p>
        </p:txBody>
      </p:sp>
      <p:sp>
        <p:nvSpPr>
          <p:cNvPr id="5" name="Marcador de pie de página 4">
            <a:extLst>
              <a:ext uri="{FF2B5EF4-FFF2-40B4-BE49-F238E27FC236}">
                <a16:creationId xmlns:a16="http://schemas.microsoft.com/office/drawing/2014/main" id="{1F246FBB-CEAF-4364-84EE-7FCAFB84D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37A0B2C-B9B7-4C55-ABB5-33A9847A6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7511-9BCE-4EBD-8A4B-0E2B81FAF266}" type="slidenum">
              <a:rPr lang="es-ES" smtClean="0"/>
              <a:t>‹Nº›</a:t>
            </a:fld>
            <a:endParaRPr lang="es-ES"/>
          </a:p>
        </p:txBody>
      </p:sp>
    </p:spTree>
    <p:extLst>
      <p:ext uri="{BB962C8B-B14F-4D97-AF65-F5344CB8AC3E}">
        <p14:creationId xmlns:p14="http://schemas.microsoft.com/office/powerpoint/2010/main" val="131949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99DB2C-366A-4A3B-B9D2-45772211A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25961" cy="6858000"/>
          </a:xfrm>
          <a:prstGeom prst="rect">
            <a:avLst/>
          </a:prstGeom>
        </p:spPr>
      </p:pic>
      <p:sp>
        <p:nvSpPr>
          <p:cNvPr id="7" name="Título 1">
            <a:extLst>
              <a:ext uri="{FF2B5EF4-FFF2-40B4-BE49-F238E27FC236}">
                <a16:creationId xmlns:a16="http://schemas.microsoft.com/office/drawing/2014/main" id="{34873F1A-1FB6-4F1A-B015-57DC8C6C9B0C}"/>
              </a:ext>
            </a:extLst>
          </p:cNvPr>
          <p:cNvSpPr>
            <a:spLocks noGrp="1"/>
          </p:cNvSpPr>
          <p:nvPr>
            <p:ph type="ctrTitle"/>
          </p:nvPr>
        </p:nvSpPr>
        <p:spPr>
          <a:xfrm>
            <a:off x="2906038" y="5486400"/>
            <a:ext cx="9285962" cy="571500"/>
          </a:xfrm>
        </p:spPr>
        <p:style>
          <a:lnRef idx="3">
            <a:schemeClr val="lt1"/>
          </a:lnRef>
          <a:fillRef idx="1">
            <a:schemeClr val="accent4"/>
          </a:fillRef>
          <a:effectRef idx="1">
            <a:schemeClr val="accent4"/>
          </a:effectRef>
          <a:fontRef idx="minor">
            <a:schemeClr val="lt1"/>
          </a:fontRef>
        </p:style>
        <p:txBody>
          <a:bodyPr>
            <a:noAutofit/>
          </a:bodyPr>
          <a:lstStyle/>
          <a:p>
            <a:r>
              <a:rPr lang="es-ES" sz="2800" dirty="0"/>
              <a:t>Sesión 4: Arduino básico para Robótica Educativa</a:t>
            </a:r>
          </a:p>
        </p:txBody>
      </p:sp>
      <p:pic>
        <p:nvPicPr>
          <p:cNvPr id="9" name="Imagen 8" descr="Imagen que contiene persona, hombre, edificio, exterior&#10;&#10;Descripción generada automáticamente">
            <a:extLst>
              <a:ext uri="{FF2B5EF4-FFF2-40B4-BE49-F238E27FC236}">
                <a16:creationId xmlns:a16="http://schemas.microsoft.com/office/drawing/2014/main" id="{E6E42CF3-0B52-4916-A4B4-EFB5A4602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899" y="114300"/>
            <a:ext cx="2026534" cy="2026534"/>
          </a:xfrm>
          <a:prstGeom prst="rect">
            <a:avLst/>
          </a:prstGeom>
        </p:spPr>
      </p:pic>
      <p:pic>
        <p:nvPicPr>
          <p:cNvPr id="1026" name="Picture 2" descr="Licencia de Creative Commons">
            <a:extLst>
              <a:ext uri="{FF2B5EF4-FFF2-40B4-BE49-F238E27FC236}">
                <a16:creationId xmlns:a16="http://schemas.microsoft.com/office/drawing/2014/main" id="{BD99AABE-EED7-47D8-B3CD-4F32B5E2D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069" y="6172200"/>
            <a:ext cx="1622323" cy="5715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F3376802-8884-4A15-B877-1CC8483061AD}"/>
              </a:ext>
            </a:extLst>
          </p:cNvPr>
          <p:cNvSpPr txBox="1"/>
          <p:nvPr/>
        </p:nvSpPr>
        <p:spPr>
          <a:xfrm>
            <a:off x="6382922" y="2070468"/>
            <a:ext cx="2438488" cy="369332"/>
          </a:xfrm>
          <a:prstGeom prst="rect">
            <a:avLst/>
          </a:prstGeom>
          <a:noFill/>
        </p:spPr>
        <p:txBody>
          <a:bodyPr wrap="none" rtlCol="0">
            <a:spAutoFit/>
          </a:bodyPr>
          <a:lstStyle/>
          <a:p>
            <a:r>
              <a:rPr lang="es-ES" b="1" dirty="0">
                <a:solidFill>
                  <a:srgbClr val="FFC000"/>
                </a:solidFill>
                <a:effectLst>
                  <a:outerShdw blurRad="38100" dist="38100" dir="2700000" algn="tl">
                    <a:srgbClr val="000000">
                      <a:alpha val="43137"/>
                    </a:srgbClr>
                  </a:outerShdw>
                </a:effectLst>
              </a:rPr>
              <a:t>@</a:t>
            </a:r>
            <a:r>
              <a:rPr lang="es-ES" b="1" dirty="0" err="1">
                <a:solidFill>
                  <a:srgbClr val="FFC000"/>
                </a:solidFill>
                <a:effectLst>
                  <a:outerShdw blurRad="38100" dist="38100" dir="2700000" algn="tl">
                    <a:srgbClr val="000000">
                      <a:alpha val="43137"/>
                    </a:srgbClr>
                  </a:outerShdw>
                </a:effectLst>
              </a:rPr>
              <a:t>MiguelACasanova</a:t>
            </a:r>
            <a:endParaRPr lang="es-ES" b="1" dirty="0">
              <a:solidFill>
                <a:srgbClr val="FFC000"/>
              </a:solidFill>
              <a:effectLst>
                <a:outerShdw blurRad="38100" dist="38100" dir="2700000" algn="tl">
                  <a:srgbClr val="000000">
                    <a:alpha val="43137"/>
                  </a:srgbClr>
                </a:outerShdw>
              </a:effectLst>
            </a:endParaRPr>
          </a:p>
        </p:txBody>
      </p:sp>
      <p:sp>
        <p:nvSpPr>
          <p:cNvPr id="2" name="Marcador de número de diapositiva 1">
            <a:extLst>
              <a:ext uri="{FF2B5EF4-FFF2-40B4-BE49-F238E27FC236}">
                <a16:creationId xmlns:a16="http://schemas.microsoft.com/office/drawing/2014/main" id="{27E0826D-5D78-45A7-BC6D-D0EF662C1318}"/>
              </a:ext>
            </a:extLst>
          </p:cNvPr>
          <p:cNvSpPr>
            <a:spLocks noGrp="1"/>
          </p:cNvSpPr>
          <p:nvPr>
            <p:ph type="sldNum" sz="quarter" idx="12"/>
          </p:nvPr>
        </p:nvSpPr>
        <p:spPr>
          <a:xfrm>
            <a:off x="11129845" y="6385544"/>
            <a:ext cx="1062155" cy="490599"/>
          </a:xfrm>
        </p:spPr>
        <p:txBody>
          <a:bodyPr/>
          <a:lstStyle/>
          <a:p>
            <a:fld id="{042FED06-4C5A-440F-BD40-AE8F242B1BBC}" type="slidenum">
              <a:rPr lang="es-ES" smtClean="0">
                <a:effectLst>
                  <a:outerShdw blurRad="38100" dist="38100" dir="2700000" algn="tl">
                    <a:srgbClr val="000000">
                      <a:alpha val="43137"/>
                    </a:srgbClr>
                  </a:outerShdw>
                </a:effectLst>
              </a:rPr>
              <a:t>1</a:t>
            </a:fld>
            <a:endParaRPr lang="es-E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05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ep-meec_err">
            <a:extLst>
              <a:ext uri="{FF2B5EF4-FFF2-40B4-BE49-F238E27FC236}">
                <a16:creationId xmlns:a16="http://schemas.microsoft.com/office/drawing/2014/main" id="{51F4712D-48E5-4477-8F18-22FE86D1D5D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878" b="12417"/>
          <a:stretch/>
        </p:blipFill>
        <p:spPr bwMode="auto">
          <a:xfrm>
            <a:off x="1698172" y="1690687"/>
            <a:ext cx="3997234" cy="478442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2B696963-5A34-4918-AA12-27C507C1E16D}"/>
              </a:ext>
            </a:extLst>
          </p:cNvPr>
          <p:cNvSpPr txBox="1">
            <a:spLocks/>
          </p:cNvSpPr>
          <p:nvPr/>
        </p:nvSpPr>
        <p:spPr>
          <a:xfrm>
            <a:off x="838200" y="365124"/>
            <a:ext cx="10515600" cy="1325563"/>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2) Detectando obstáculos</a:t>
            </a:r>
          </a:p>
        </p:txBody>
      </p:sp>
      <p:sp>
        <p:nvSpPr>
          <p:cNvPr id="10" name="CuadroTexto 9">
            <a:extLst>
              <a:ext uri="{FF2B5EF4-FFF2-40B4-BE49-F238E27FC236}">
                <a16:creationId xmlns:a16="http://schemas.microsoft.com/office/drawing/2014/main" id="{4D60AE13-DD42-448D-942E-2E194E2406C4}"/>
              </a:ext>
            </a:extLst>
          </p:cNvPr>
          <p:cNvSpPr txBox="1"/>
          <p:nvPr/>
        </p:nvSpPr>
        <p:spPr>
          <a:xfrm>
            <a:off x="5838093" y="2700996"/>
            <a:ext cx="5515707" cy="2246769"/>
          </a:xfrm>
          <a:prstGeom prst="rect">
            <a:avLst/>
          </a:prstGeom>
          <a:noFill/>
        </p:spPr>
        <p:txBody>
          <a:bodyPr wrap="square" rtlCol="0">
            <a:spAutoFit/>
          </a:bodyPr>
          <a:lstStyle/>
          <a:p>
            <a:r>
              <a:rPr lang="es-ES" sz="2800" dirty="0">
                <a:solidFill>
                  <a:srgbClr val="00B050"/>
                </a:solidFill>
              </a:rPr>
              <a:t>Si detectamos un obstáculo,</a:t>
            </a:r>
            <a:br>
              <a:rPr lang="es-ES" sz="2800" dirty="0">
                <a:solidFill>
                  <a:srgbClr val="00B050"/>
                </a:solidFill>
              </a:rPr>
            </a:br>
            <a:r>
              <a:rPr lang="es-ES" sz="2800" dirty="0">
                <a:solidFill>
                  <a:srgbClr val="00B050"/>
                </a:solidFill>
              </a:rPr>
              <a:t>antes de que se produzca una</a:t>
            </a:r>
            <a:br>
              <a:rPr lang="es-ES" sz="2800" dirty="0">
                <a:solidFill>
                  <a:srgbClr val="00B050"/>
                </a:solidFill>
              </a:rPr>
            </a:br>
            <a:r>
              <a:rPr lang="es-ES" sz="2800" dirty="0">
                <a:solidFill>
                  <a:srgbClr val="00B050"/>
                </a:solidFill>
              </a:rPr>
              <a:t>colisión debemos decidir cómo</a:t>
            </a:r>
            <a:br>
              <a:rPr lang="es-ES" sz="2800" dirty="0">
                <a:solidFill>
                  <a:srgbClr val="00B050"/>
                </a:solidFill>
              </a:rPr>
            </a:br>
            <a:r>
              <a:rPr lang="es-ES" sz="2800" dirty="0">
                <a:solidFill>
                  <a:srgbClr val="00B050"/>
                </a:solidFill>
              </a:rPr>
              <a:t>esquivarlo, haciendo girar el robot</a:t>
            </a:r>
            <a:br>
              <a:rPr lang="es-ES" sz="2800" dirty="0">
                <a:solidFill>
                  <a:srgbClr val="00B050"/>
                </a:solidFill>
              </a:rPr>
            </a:br>
            <a:r>
              <a:rPr lang="es-ES" sz="2800" dirty="0">
                <a:solidFill>
                  <a:srgbClr val="00B050"/>
                </a:solidFill>
              </a:rPr>
              <a:t>hacia uno u otro lado.</a:t>
            </a:r>
          </a:p>
        </p:txBody>
      </p:sp>
    </p:spTree>
    <p:extLst>
      <p:ext uri="{BB962C8B-B14F-4D97-AF65-F5344CB8AC3E}">
        <p14:creationId xmlns:p14="http://schemas.microsoft.com/office/powerpoint/2010/main" val="1733946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2BC2E2-B9F9-4B3C-AB77-C72FDC02618F}"/>
              </a:ext>
            </a:extLst>
          </p:cNvPr>
          <p:cNvSpPr>
            <a:spLocks noGrp="1"/>
          </p:cNvSpPr>
          <p:nvPr>
            <p:ph type="title"/>
          </p:nvPr>
        </p:nvSpPr>
        <p:spPr>
          <a:xfrm>
            <a:off x="838200" y="338999"/>
            <a:ext cx="10515600" cy="1325563"/>
          </a:xfrm>
          <a:solidFill>
            <a:srgbClr val="92D050"/>
          </a:solidFill>
        </p:spPr>
        <p:txBody>
          <a:bodyPr>
            <a:noAutofit/>
          </a:bodyPr>
          <a:lstStyle/>
          <a:p>
            <a:pPr fontAlgn="base"/>
            <a:r>
              <a:rPr lang="es-ES" dirty="0"/>
              <a:t>3) Ejecutando el movimiento correcto</a:t>
            </a:r>
          </a:p>
        </p:txBody>
      </p:sp>
      <p:pic>
        <p:nvPicPr>
          <p:cNvPr id="6146" name="Picture 2" descr="ostacle_avoid_3">
            <a:extLst>
              <a:ext uri="{FF2B5EF4-FFF2-40B4-BE49-F238E27FC236}">
                <a16:creationId xmlns:a16="http://schemas.microsoft.com/office/drawing/2014/main" id="{AC6BA386-C395-4C86-8CF7-260C3C054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22" y="1895964"/>
            <a:ext cx="8439960" cy="427975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55A3297-6E9D-453E-85EE-CFCBF4D138E3}"/>
              </a:ext>
            </a:extLst>
          </p:cNvPr>
          <p:cNvSpPr txBox="1"/>
          <p:nvPr/>
        </p:nvSpPr>
        <p:spPr>
          <a:xfrm>
            <a:off x="8890782" y="2011680"/>
            <a:ext cx="2463018" cy="4401205"/>
          </a:xfrm>
          <a:prstGeom prst="rect">
            <a:avLst/>
          </a:prstGeom>
          <a:noFill/>
        </p:spPr>
        <p:txBody>
          <a:bodyPr wrap="square" rtlCol="0">
            <a:spAutoFit/>
          </a:bodyPr>
          <a:lstStyle/>
          <a:p>
            <a:r>
              <a:rPr lang="es-ES" sz="2800" dirty="0">
                <a:solidFill>
                  <a:srgbClr val="0070C0"/>
                </a:solidFill>
              </a:rPr>
              <a:t>En este último paso, tan sólo tendremos que mover las ruedas del robot para que describa la trayectoria decidida en el paso anterior. </a:t>
            </a:r>
          </a:p>
        </p:txBody>
      </p:sp>
    </p:spTree>
    <p:extLst>
      <p:ext uri="{BB962C8B-B14F-4D97-AF65-F5344CB8AC3E}">
        <p14:creationId xmlns:p14="http://schemas.microsoft.com/office/powerpoint/2010/main" val="42009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40D0-18D9-4218-B171-6259B2CFEC44}"/>
              </a:ext>
            </a:extLst>
          </p:cNvPr>
          <p:cNvSpPr>
            <a:spLocks noGrp="1"/>
          </p:cNvSpPr>
          <p:nvPr>
            <p:ph type="title"/>
          </p:nvPr>
        </p:nvSpPr>
        <p:spPr>
          <a:solidFill>
            <a:srgbClr val="C00000"/>
          </a:solidFill>
        </p:spPr>
        <p:txBody>
          <a:bodyPr/>
          <a:lstStyle/>
          <a:p>
            <a:r>
              <a:rPr lang="es-ES" dirty="0"/>
              <a:t>Programando que es gerundio</a:t>
            </a:r>
          </a:p>
        </p:txBody>
      </p:sp>
      <p:sp>
        <p:nvSpPr>
          <p:cNvPr id="3" name="Marcador de contenido 2">
            <a:extLst>
              <a:ext uri="{FF2B5EF4-FFF2-40B4-BE49-F238E27FC236}">
                <a16:creationId xmlns:a16="http://schemas.microsoft.com/office/drawing/2014/main" id="{84928FA3-F9C2-4323-8FE9-1FBA02E999DB}"/>
              </a:ext>
            </a:extLst>
          </p:cNvPr>
          <p:cNvSpPr>
            <a:spLocks noGrp="1"/>
          </p:cNvSpPr>
          <p:nvPr>
            <p:ph idx="1"/>
          </p:nvPr>
        </p:nvSpPr>
        <p:spPr>
          <a:xfrm>
            <a:off x="838200" y="1825624"/>
            <a:ext cx="2489200" cy="4667251"/>
          </a:xfrm>
        </p:spPr>
        <p:txBody>
          <a:bodyPr>
            <a:normAutofit fontScale="70000" lnSpcReduction="20000"/>
          </a:bodyPr>
          <a:lstStyle/>
          <a:p>
            <a:pPr marL="0" indent="0">
              <a:buNone/>
            </a:pPr>
            <a:r>
              <a:rPr lang="es-ES" sz="2600" b="1" dirty="0" err="1"/>
              <a:t>int</a:t>
            </a:r>
            <a:r>
              <a:rPr lang="es-ES" sz="2600" b="1" dirty="0"/>
              <a:t> </a:t>
            </a:r>
            <a:r>
              <a:rPr lang="es-ES" sz="2600" b="1" dirty="0" err="1"/>
              <a:t>sensorizq</a:t>
            </a:r>
            <a:r>
              <a:rPr lang="es-ES" sz="2600" b="1" dirty="0"/>
              <a:t> = 8;</a:t>
            </a:r>
          </a:p>
          <a:p>
            <a:pPr marL="0" indent="0">
              <a:buNone/>
            </a:pPr>
            <a:r>
              <a:rPr lang="es-ES" sz="2600" b="1" dirty="0" err="1"/>
              <a:t>int</a:t>
            </a:r>
            <a:r>
              <a:rPr lang="es-ES" sz="2600" b="1" dirty="0"/>
              <a:t> </a:t>
            </a:r>
            <a:r>
              <a:rPr lang="es-ES" sz="2600" b="1" dirty="0" err="1"/>
              <a:t>sensorder</a:t>
            </a:r>
            <a:r>
              <a:rPr lang="es-ES" sz="2600" b="1" dirty="0"/>
              <a:t> = 9;</a:t>
            </a:r>
          </a:p>
          <a:p>
            <a:pPr marL="0" indent="0">
              <a:buNone/>
            </a:pPr>
            <a:endParaRPr lang="es-ES" sz="2600" b="1" dirty="0"/>
          </a:p>
          <a:p>
            <a:pPr marL="0" indent="0">
              <a:buNone/>
            </a:pPr>
            <a:r>
              <a:rPr lang="es-ES" sz="2600" b="1" dirty="0"/>
              <a:t>// Motor A</a:t>
            </a:r>
          </a:p>
          <a:p>
            <a:pPr marL="0" indent="0">
              <a:buNone/>
            </a:pPr>
            <a:r>
              <a:rPr lang="es-ES" sz="2600" b="1" dirty="0" err="1"/>
              <a:t>int</a:t>
            </a:r>
            <a:r>
              <a:rPr lang="es-ES" sz="2600" b="1" dirty="0"/>
              <a:t> ENA = 6;</a:t>
            </a:r>
          </a:p>
          <a:p>
            <a:pPr marL="0" indent="0">
              <a:buNone/>
            </a:pPr>
            <a:r>
              <a:rPr lang="es-ES" sz="2600" b="1" dirty="0" err="1"/>
              <a:t>int</a:t>
            </a:r>
            <a:r>
              <a:rPr lang="es-ES" sz="2600" b="1" dirty="0"/>
              <a:t> IN1 = 13;</a:t>
            </a:r>
          </a:p>
          <a:p>
            <a:pPr marL="0" indent="0">
              <a:buNone/>
            </a:pPr>
            <a:r>
              <a:rPr lang="es-ES" sz="2600" b="1" dirty="0" err="1"/>
              <a:t>int</a:t>
            </a:r>
            <a:r>
              <a:rPr lang="es-ES" sz="2600" b="1" dirty="0"/>
              <a:t> IN2 = 12;</a:t>
            </a:r>
          </a:p>
          <a:p>
            <a:pPr marL="0" indent="0">
              <a:buNone/>
            </a:pPr>
            <a:endParaRPr lang="es-ES" sz="2600" b="1" dirty="0"/>
          </a:p>
          <a:p>
            <a:pPr marL="0" indent="0">
              <a:buNone/>
            </a:pPr>
            <a:r>
              <a:rPr lang="es-ES" sz="2600" b="1" dirty="0"/>
              <a:t>// Motor B</a:t>
            </a:r>
          </a:p>
          <a:p>
            <a:pPr marL="0" indent="0">
              <a:buNone/>
            </a:pPr>
            <a:r>
              <a:rPr lang="es-ES" sz="2600" b="1" dirty="0" err="1"/>
              <a:t>int</a:t>
            </a:r>
            <a:r>
              <a:rPr lang="es-ES" sz="2600" b="1" dirty="0"/>
              <a:t> ENB = 5;</a:t>
            </a:r>
          </a:p>
          <a:p>
            <a:pPr marL="0" indent="0">
              <a:buNone/>
            </a:pPr>
            <a:r>
              <a:rPr lang="es-ES" sz="2600" b="1" dirty="0" err="1"/>
              <a:t>int</a:t>
            </a:r>
            <a:r>
              <a:rPr lang="es-ES" sz="2600" b="1" dirty="0"/>
              <a:t> IN3 = 11;</a:t>
            </a:r>
          </a:p>
          <a:p>
            <a:pPr marL="0" indent="0">
              <a:buNone/>
            </a:pPr>
            <a:r>
              <a:rPr lang="es-ES" sz="2600" b="1" dirty="0" err="1"/>
              <a:t>int</a:t>
            </a:r>
            <a:r>
              <a:rPr lang="es-ES" sz="2600" b="1" dirty="0"/>
              <a:t> IN4 = 10;</a:t>
            </a:r>
          </a:p>
          <a:p>
            <a:pPr marL="0" indent="0">
              <a:buNone/>
            </a:pPr>
            <a:endParaRPr lang="es-ES" sz="2600" b="1" dirty="0"/>
          </a:p>
          <a:p>
            <a:pPr marL="0" indent="0">
              <a:buNone/>
            </a:pPr>
            <a:r>
              <a:rPr lang="es-ES" sz="2600" b="1" dirty="0" err="1"/>
              <a:t>int</a:t>
            </a:r>
            <a:r>
              <a:rPr lang="es-ES" sz="2600" b="1" dirty="0"/>
              <a:t> </a:t>
            </a:r>
            <a:r>
              <a:rPr lang="es-ES" sz="2600" b="1" dirty="0" err="1"/>
              <a:t>vel</a:t>
            </a:r>
            <a:r>
              <a:rPr lang="es-ES" sz="2600" b="1" dirty="0"/>
              <a:t> = 150;</a:t>
            </a:r>
          </a:p>
          <a:p>
            <a:pPr marL="0" indent="0">
              <a:buNone/>
            </a:pPr>
            <a:endParaRPr lang="es-ES" dirty="0"/>
          </a:p>
        </p:txBody>
      </p:sp>
      <p:sp>
        <p:nvSpPr>
          <p:cNvPr id="5" name="Rectángulo 4">
            <a:extLst>
              <a:ext uri="{FF2B5EF4-FFF2-40B4-BE49-F238E27FC236}">
                <a16:creationId xmlns:a16="http://schemas.microsoft.com/office/drawing/2014/main" id="{F25A562D-AA1A-40F0-9B30-0E6F437FC1E9}"/>
              </a:ext>
            </a:extLst>
          </p:cNvPr>
          <p:cNvSpPr/>
          <p:nvPr/>
        </p:nvSpPr>
        <p:spPr>
          <a:xfrm>
            <a:off x="3473450" y="2589588"/>
            <a:ext cx="4013200" cy="3139321"/>
          </a:xfrm>
          <a:prstGeom prst="rect">
            <a:avLst/>
          </a:prstGeom>
        </p:spPr>
        <p:txBody>
          <a:bodyPr wrap="square">
            <a:spAutoFit/>
          </a:bodyPr>
          <a:lstStyle/>
          <a:p>
            <a:r>
              <a:rPr lang="es-ES" b="1" dirty="0" err="1"/>
              <a:t>void</a:t>
            </a:r>
            <a:r>
              <a:rPr lang="es-ES" b="1" dirty="0"/>
              <a:t> </a:t>
            </a:r>
            <a:r>
              <a:rPr lang="es-ES" b="1" dirty="0" err="1"/>
              <a:t>setup</a:t>
            </a:r>
            <a:r>
              <a:rPr lang="es-ES" b="1" dirty="0"/>
              <a:t>()</a:t>
            </a:r>
          </a:p>
          <a:p>
            <a:r>
              <a:rPr lang="es-ES" b="1" dirty="0"/>
              <a:t>{</a:t>
            </a:r>
          </a:p>
          <a:p>
            <a:r>
              <a:rPr lang="es-ES" b="1" dirty="0"/>
              <a:t> </a:t>
            </a:r>
            <a:r>
              <a:rPr lang="es-ES" b="1" dirty="0" err="1"/>
              <a:t>pinMode</a:t>
            </a:r>
            <a:r>
              <a:rPr lang="es-ES" b="1" dirty="0"/>
              <a:t> (ENA, OUTPUT);</a:t>
            </a:r>
          </a:p>
          <a:p>
            <a:r>
              <a:rPr lang="es-ES" b="1" dirty="0"/>
              <a:t> </a:t>
            </a:r>
            <a:r>
              <a:rPr lang="es-ES" b="1" dirty="0" err="1"/>
              <a:t>pinMode</a:t>
            </a:r>
            <a:r>
              <a:rPr lang="es-ES" b="1" dirty="0"/>
              <a:t> (ENB, OUTPUT);</a:t>
            </a:r>
          </a:p>
          <a:p>
            <a:r>
              <a:rPr lang="es-ES" b="1" dirty="0"/>
              <a:t> </a:t>
            </a:r>
            <a:r>
              <a:rPr lang="es-ES" b="1" dirty="0" err="1"/>
              <a:t>pinMode</a:t>
            </a:r>
            <a:r>
              <a:rPr lang="es-ES" b="1" dirty="0"/>
              <a:t> (IN1, OUTPUT);</a:t>
            </a:r>
          </a:p>
          <a:p>
            <a:r>
              <a:rPr lang="es-ES" b="1" dirty="0"/>
              <a:t> </a:t>
            </a:r>
            <a:r>
              <a:rPr lang="es-ES" b="1" dirty="0" err="1"/>
              <a:t>pinMode</a:t>
            </a:r>
            <a:r>
              <a:rPr lang="es-ES" b="1" dirty="0"/>
              <a:t> (IN2, OUTPUT);</a:t>
            </a:r>
          </a:p>
          <a:p>
            <a:r>
              <a:rPr lang="es-ES" b="1" dirty="0"/>
              <a:t> </a:t>
            </a:r>
            <a:r>
              <a:rPr lang="es-ES" b="1" dirty="0" err="1"/>
              <a:t>pinMode</a:t>
            </a:r>
            <a:r>
              <a:rPr lang="es-ES" b="1" dirty="0"/>
              <a:t> (IN3, OUTPUT);</a:t>
            </a:r>
          </a:p>
          <a:p>
            <a:r>
              <a:rPr lang="es-ES" b="1" dirty="0"/>
              <a:t> </a:t>
            </a:r>
            <a:r>
              <a:rPr lang="es-ES" b="1" dirty="0" err="1"/>
              <a:t>pinMode</a:t>
            </a:r>
            <a:r>
              <a:rPr lang="es-ES" b="1" dirty="0"/>
              <a:t> (IN4, OUTPUT);</a:t>
            </a:r>
          </a:p>
          <a:p>
            <a:r>
              <a:rPr lang="es-ES" b="1" dirty="0"/>
              <a:t> </a:t>
            </a:r>
            <a:r>
              <a:rPr lang="es-ES" b="1" dirty="0" err="1"/>
              <a:t>pinMode</a:t>
            </a:r>
            <a:r>
              <a:rPr lang="es-ES" b="1" dirty="0"/>
              <a:t>( </a:t>
            </a:r>
            <a:r>
              <a:rPr lang="es-ES" b="1" dirty="0" err="1"/>
              <a:t>sensorizq</a:t>
            </a:r>
            <a:r>
              <a:rPr lang="es-ES" b="1" dirty="0"/>
              <a:t> , INPUT) ;</a:t>
            </a:r>
          </a:p>
          <a:p>
            <a:r>
              <a:rPr lang="es-ES" b="1" dirty="0"/>
              <a:t> </a:t>
            </a:r>
            <a:r>
              <a:rPr lang="es-ES" b="1" dirty="0" err="1"/>
              <a:t>pinMode</a:t>
            </a:r>
            <a:r>
              <a:rPr lang="es-ES" b="1" dirty="0"/>
              <a:t>( </a:t>
            </a:r>
            <a:r>
              <a:rPr lang="es-ES" b="1" dirty="0" err="1"/>
              <a:t>sensorder</a:t>
            </a:r>
            <a:r>
              <a:rPr lang="es-ES" b="1" dirty="0"/>
              <a:t> , INPUT) ;</a:t>
            </a:r>
          </a:p>
          <a:p>
            <a:r>
              <a:rPr lang="es-ES" b="1" dirty="0"/>
              <a:t>}</a:t>
            </a:r>
          </a:p>
        </p:txBody>
      </p:sp>
      <p:sp>
        <p:nvSpPr>
          <p:cNvPr id="6" name="Rectángulo 5">
            <a:extLst>
              <a:ext uri="{FF2B5EF4-FFF2-40B4-BE49-F238E27FC236}">
                <a16:creationId xmlns:a16="http://schemas.microsoft.com/office/drawing/2014/main" id="{17B059E1-0087-4EDB-94FA-23B203B232E5}"/>
              </a:ext>
            </a:extLst>
          </p:cNvPr>
          <p:cNvSpPr/>
          <p:nvPr/>
        </p:nvSpPr>
        <p:spPr>
          <a:xfrm>
            <a:off x="7632700" y="2866586"/>
            <a:ext cx="3721100" cy="2585323"/>
          </a:xfrm>
          <a:prstGeom prst="rect">
            <a:avLst/>
          </a:prstGeom>
          <a:solidFill>
            <a:schemeClr val="accent4">
              <a:lumMod val="40000"/>
              <a:lumOff val="60000"/>
            </a:schemeClr>
          </a:solidFill>
        </p:spPr>
        <p:txBody>
          <a:bodyPr wrap="square">
            <a:spAutoFit/>
          </a:bodyPr>
          <a:lstStyle/>
          <a:p>
            <a:r>
              <a:rPr lang="es-ES" dirty="0">
                <a:solidFill>
                  <a:srgbClr val="5F5E5E"/>
                </a:solidFill>
                <a:latin typeface="Istok Web"/>
              </a:rPr>
              <a:t>Creamos dos </a:t>
            </a:r>
            <a:r>
              <a:rPr lang="es-ES" b="1" dirty="0">
                <a:solidFill>
                  <a:srgbClr val="5F5E5E"/>
                </a:solidFill>
                <a:latin typeface="Istok Web"/>
              </a:rPr>
              <a:t>variables </a:t>
            </a:r>
            <a:r>
              <a:rPr lang="es-ES" dirty="0">
                <a:solidFill>
                  <a:srgbClr val="5F5E5E"/>
                </a:solidFill>
                <a:latin typeface="Istok Web"/>
              </a:rPr>
              <a:t>con las que declararemos las dos entradas para los sensores</a:t>
            </a:r>
            <a:r>
              <a:rPr lang="es-ES" b="1" dirty="0">
                <a:solidFill>
                  <a:srgbClr val="5F5E5E"/>
                </a:solidFill>
                <a:latin typeface="Istok Web"/>
              </a:rPr>
              <a:t>, </a:t>
            </a:r>
            <a:r>
              <a:rPr lang="es-ES" dirty="0">
                <a:solidFill>
                  <a:srgbClr val="5F5E5E"/>
                </a:solidFill>
                <a:latin typeface="Istok Web"/>
              </a:rPr>
              <a:t>y de esta forma tener siempre claro qué sensor es el de la izquierda y cual el de la derecha</a:t>
            </a:r>
            <a:r>
              <a:rPr lang="es-ES" b="1" dirty="0">
                <a:solidFill>
                  <a:srgbClr val="5F5E5E"/>
                </a:solidFill>
                <a:latin typeface="Istok Web"/>
              </a:rPr>
              <a:t>.</a:t>
            </a:r>
          </a:p>
          <a:p>
            <a:r>
              <a:rPr lang="es-ES" b="1" dirty="0">
                <a:solidFill>
                  <a:srgbClr val="5F5E5E"/>
                </a:solidFill>
                <a:latin typeface="Istok Web"/>
              </a:rPr>
              <a:t>Definimos los pines </a:t>
            </a:r>
            <a:r>
              <a:rPr lang="es-ES" dirty="0">
                <a:solidFill>
                  <a:srgbClr val="5F5E5E"/>
                </a:solidFill>
                <a:latin typeface="Istok Web"/>
              </a:rPr>
              <a:t>que utilizamos para cada motor, una variable para la velocidad y </a:t>
            </a:r>
            <a:r>
              <a:rPr lang="es-ES" b="1" dirty="0">
                <a:solidFill>
                  <a:srgbClr val="5F5E5E"/>
                </a:solidFill>
                <a:latin typeface="Istok Web"/>
              </a:rPr>
              <a:t>configuramos los pines </a:t>
            </a:r>
            <a:r>
              <a:rPr lang="es-ES" dirty="0">
                <a:solidFill>
                  <a:srgbClr val="5F5E5E"/>
                </a:solidFill>
                <a:latin typeface="Istok Web"/>
              </a:rPr>
              <a:t>de motores y sensores.</a:t>
            </a:r>
            <a:endParaRPr lang="es-ES" dirty="0"/>
          </a:p>
        </p:txBody>
      </p:sp>
    </p:spTree>
    <p:extLst>
      <p:ext uri="{BB962C8B-B14F-4D97-AF65-F5344CB8AC3E}">
        <p14:creationId xmlns:p14="http://schemas.microsoft.com/office/powerpoint/2010/main" val="197347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3E721D9-4065-492F-A12E-9870E81A532F}"/>
              </a:ext>
            </a:extLst>
          </p:cNvPr>
          <p:cNvSpPr>
            <a:spLocks noGrp="1"/>
          </p:cNvSpPr>
          <p:nvPr>
            <p:ph idx="1"/>
          </p:nvPr>
        </p:nvSpPr>
        <p:spPr>
          <a:xfrm>
            <a:off x="838200" y="1825625"/>
            <a:ext cx="3746500" cy="4351338"/>
          </a:xfrm>
        </p:spPr>
        <p:txBody>
          <a:bodyPr>
            <a:normAutofit fontScale="62500" lnSpcReduction="20000"/>
          </a:bodyPr>
          <a:lstStyle/>
          <a:p>
            <a:pPr marL="0" indent="0">
              <a:buNone/>
            </a:pPr>
            <a:r>
              <a:rPr lang="es-ES" b="1" dirty="0" err="1"/>
              <a:t>void</a:t>
            </a:r>
            <a:r>
              <a:rPr lang="es-ES" b="1" dirty="0"/>
              <a:t> </a:t>
            </a:r>
            <a:r>
              <a:rPr lang="es-ES" b="1" dirty="0" err="1"/>
              <a:t>loop</a:t>
            </a:r>
            <a:r>
              <a:rPr lang="es-ES" b="1" dirty="0"/>
              <a:t>()</a:t>
            </a:r>
          </a:p>
          <a:p>
            <a:pPr marL="0" indent="0">
              <a:buNone/>
            </a:pPr>
            <a:r>
              <a:rPr lang="es-ES" b="1" dirty="0"/>
              <a:t>{</a:t>
            </a:r>
          </a:p>
          <a:p>
            <a:pPr marL="0" indent="0">
              <a:buNone/>
            </a:pPr>
            <a:r>
              <a:rPr lang="es-ES" b="1" dirty="0"/>
              <a:t> </a:t>
            </a:r>
            <a:r>
              <a:rPr lang="es-ES" b="1" dirty="0" err="1"/>
              <a:t>int</a:t>
            </a:r>
            <a:r>
              <a:rPr lang="es-ES" b="1" dirty="0"/>
              <a:t> valor1 = </a:t>
            </a:r>
            <a:r>
              <a:rPr lang="es-ES" b="1" dirty="0" err="1"/>
              <a:t>digitalRead</a:t>
            </a:r>
            <a:r>
              <a:rPr lang="es-ES" b="1" dirty="0"/>
              <a:t>(</a:t>
            </a:r>
            <a:r>
              <a:rPr lang="es-ES" b="1" dirty="0" err="1"/>
              <a:t>sensorizq</a:t>
            </a:r>
            <a:r>
              <a:rPr lang="es-ES" b="1" dirty="0"/>
              <a:t>) ;</a:t>
            </a:r>
          </a:p>
          <a:p>
            <a:pPr marL="0" indent="0">
              <a:buNone/>
            </a:pPr>
            <a:r>
              <a:rPr lang="es-ES" b="1" dirty="0"/>
              <a:t> </a:t>
            </a:r>
            <a:r>
              <a:rPr lang="es-ES" b="1" dirty="0" err="1"/>
              <a:t>int</a:t>
            </a:r>
            <a:r>
              <a:rPr lang="es-ES" b="1" dirty="0"/>
              <a:t> valor2 = </a:t>
            </a:r>
            <a:r>
              <a:rPr lang="es-ES" b="1" dirty="0" err="1"/>
              <a:t>digitalRead</a:t>
            </a:r>
            <a:r>
              <a:rPr lang="es-ES" b="1" dirty="0"/>
              <a:t>(</a:t>
            </a:r>
            <a:r>
              <a:rPr lang="es-ES" b="1" dirty="0" err="1"/>
              <a:t>sensorder</a:t>
            </a:r>
            <a:r>
              <a:rPr lang="es-ES" b="1" dirty="0"/>
              <a:t>) ;</a:t>
            </a:r>
          </a:p>
          <a:p>
            <a:pPr marL="0" indent="0">
              <a:buNone/>
            </a:pPr>
            <a:r>
              <a:rPr lang="es-ES" b="1" dirty="0"/>
              <a:t> </a:t>
            </a:r>
            <a:r>
              <a:rPr lang="es-ES" b="1" dirty="0" err="1"/>
              <a:t>if</a:t>
            </a:r>
            <a:r>
              <a:rPr lang="es-ES" b="1" dirty="0"/>
              <a:t> (valor1 == 1 &amp;&amp; valor2 == 1)</a:t>
            </a:r>
          </a:p>
          <a:p>
            <a:pPr marL="0" indent="0">
              <a:buNone/>
            </a:pPr>
            <a:r>
              <a:rPr lang="es-ES" b="1" dirty="0"/>
              <a:t>  Adelante();</a:t>
            </a:r>
          </a:p>
          <a:p>
            <a:pPr marL="0" indent="0">
              <a:buNone/>
            </a:pPr>
            <a:r>
              <a:rPr lang="es-ES" b="1" dirty="0"/>
              <a:t> </a:t>
            </a:r>
            <a:r>
              <a:rPr lang="es-ES" b="1" dirty="0" err="1"/>
              <a:t>if</a:t>
            </a:r>
            <a:r>
              <a:rPr lang="es-ES" b="1" dirty="0"/>
              <a:t> (valor1 == 1 &amp;&amp; valor2 == 0)</a:t>
            </a:r>
          </a:p>
          <a:p>
            <a:pPr marL="0" indent="0">
              <a:buNone/>
            </a:pPr>
            <a:r>
              <a:rPr lang="es-ES" b="1" dirty="0"/>
              <a:t>  Izquierda();</a:t>
            </a:r>
          </a:p>
          <a:p>
            <a:pPr marL="0" indent="0">
              <a:buNone/>
            </a:pPr>
            <a:r>
              <a:rPr lang="es-ES" b="1" dirty="0"/>
              <a:t> </a:t>
            </a:r>
            <a:r>
              <a:rPr lang="es-ES" b="1" dirty="0" err="1"/>
              <a:t>if</a:t>
            </a:r>
            <a:r>
              <a:rPr lang="es-ES" b="1" dirty="0"/>
              <a:t> (valor1 == 0 &amp;&amp; valor2 == 1)</a:t>
            </a:r>
          </a:p>
          <a:p>
            <a:pPr marL="0" indent="0">
              <a:buNone/>
            </a:pPr>
            <a:r>
              <a:rPr lang="es-ES" b="1" dirty="0"/>
              <a:t>  Derecha();</a:t>
            </a:r>
          </a:p>
          <a:p>
            <a:pPr marL="0" indent="0">
              <a:buNone/>
            </a:pPr>
            <a:r>
              <a:rPr lang="es-ES" b="1" dirty="0"/>
              <a:t> </a:t>
            </a:r>
            <a:r>
              <a:rPr lang="es-ES" b="1" dirty="0" err="1"/>
              <a:t>if</a:t>
            </a:r>
            <a:r>
              <a:rPr lang="es-ES" b="1" dirty="0"/>
              <a:t> (valor1 == 0 &amp;&amp; valor2 == 0)</a:t>
            </a:r>
          </a:p>
          <a:p>
            <a:pPr marL="0" indent="0">
              <a:buNone/>
            </a:pPr>
            <a:r>
              <a:rPr lang="es-ES" b="1" dirty="0"/>
              <a:t>  Parar();</a:t>
            </a:r>
          </a:p>
          <a:p>
            <a:pPr marL="0" indent="0">
              <a:buNone/>
            </a:pPr>
            <a:r>
              <a:rPr lang="es-ES" b="1" dirty="0"/>
              <a:t>}</a:t>
            </a:r>
          </a:p>
        </p:txBody>
      </p:sp>
      <p:sp>
        <p:nvSpPr>
          <p:cNvPr id="5" name="Título 1">
            <a:extLst>
              <a:ext uri="{FF2B5EF4-FFF2-40B4-BE49-F238E27FC236}">
                <a16:creationId xmlns:a16="http://schemas.microsoft.com/office/drawing/2014/main" id="{D1E19BB8-4945-430B-A5BA-9ADE6C1F6585}"/>
              </a:ext>
            </a:extLst>
          </p:cNvPr>
          <p:cNvSpPr>
            <a:spLocks noGrp="1"/>
          </p:cNvSpPr>
          <p:nvPr>
            <p:ph type="title"/>
          </p:nvPr>
        </p:nvSpPr>
        <p:spPr>
          <a:xfrm>
            <a:off x="838200" y="365125"/>
            <a:ext cx="10515600" cy="1325563"/>
          </a:xfrm>
          <a:solidFill>
            <a:srgbClr val="C00000"/>
          </a:solidFill>
        </p:spPr>
        <p:txBody>
          <a:bodyPr/>
          <a:lstStyle/>
          <a:p>
            <a:r>
              <a:rPr lang="es-ES" dirty="0"/>
              <a:t>Programando que es gerundio (y 2)</a:t>
            </a:r>
          </a:p>
        </p:txBody>
      </p:sp>
      <p:sp>
        <p:nvSpPr>
          <p:cNvPr id="6" name="Rectángulo 5">
            <a:extLst>
              <a:ext uri="{FF2B5EF4-FFF2-40B4-BE49-F238E27FC236}">
                <a16:creationId xmlns:a16="http://schemas.microsoft.com/office/drawing/2014/main" id="{1B499FB0-1FC7-41A2-A0F0-D4FD1D23A711}"/>
              </a:ext>
            </a:extLst>
          </p:cNvPr>
          <p:cNvSpPr/>
          <p:nvPr/>
        </p:nvSpPr>
        <p:spPr>
          <a:xfrm>
            <a:off x="7861300" y="4104223"/>
            <a:ext cx="3492500" cy="2462213"/>
          </a:xfrm>
          <a:prstGeom prst="rect">
            <a:avLst/>
          </a:prstGeom>
          <a:solidFill>
            <a:schemeClr val="accent4">
              <a:lumMod val="20000"/>
              <a:lumOff val="80000"/>
            </a:schemeClr>
          </a:solidFill>
        </p:spPr>
        <p:txBody>
          <a:bodyPr wrap="square">
            <a:spAutoFit/>
          </a:bodyPr>
          <a:lstStyle/>
          <a:p>
            <a:r>
              <a:rPr lang="es-ES" sz="1400" dirty="0" err="1">
                <a:solidFill>
                  <a:schemeClr val="accent1">
                    <a:lumMod val="60000"/>
                    <a:lumOff val="40000"/>
                  </a:schemeClr>
                </a:solidFill>
              </a:rPr>
              <a:t>void</a:t>
            </a:r>
            <a:r>
              <a:rPr lang="es-ES" sz="1400" dirty="0"/>
              <a:t> Derecha ()</a:t>
            </a:r>
          </a:p>
          <a:p>
            <a:r>
              <a:rPr lang="es-ES" sz="1400" dirty="0"/>
              <a:t>{</a:t>
            </a:r>
          </a:p>
          <a:p>
            <a:r>
              <a:rPr lang="es-ES" sz="1400" dirty="0">
                <a:solidFill>
                  <a:schemeClr val="bg1">
                    <a:lumMod val="75000"/>
                  </a:schemeClr>
                </a:solidFill>
              </a:rPr>
              <a:t>  //</a:t>
            </a:r>
            <a:r>
              <a:rPr lang="es-ES" sz="1400" dirty="0" err="1">
                <a:solidFill>
                  <a:schemeClr val="bg1">
                    <a:lumMod val="75000"/>
                  </a:schemeClr>
                </a:solidFill>
              </a:rPr>
              <a:t>Direccion</a:t>
            </a:r>
            <a:r>
              <a:rPr lang="es-ES" sz="1400" dirty="0">
                <a:solidFill>
                  <a:schemeClr val="bg1">
                    <a:lumMod val="75000"/>
                  </a:schemeClr>
                </a:solidFill>
              </a:rPr>
              <a:t> motor A</a:t>
            </a:r>
          </a:p>
          <a:p>
            <a:r>
              <a:rPr lang="es-ES" sz="1400" dirty="0"/>
              <a:t> </a:t>
            </a:r>
            <a:r>
              <a:rPr lang="es-ES" sz="1400" dirty="0">
                <a:solidFill>
                  <a:schemeClr val="accent2"/>
                </a:solidFill>
              </a:rPr>
              <a:t> </a:t>
            </a:r>
            <a:r>
              <a:rPr lang="es-ES" sz="1400" dirty="0" err="1">
                <a:solidFill>
                  <a:schemeClr val="accent2"/>
                </a:solidFill>
              </a:rPr>
              <a:t>digitalWrite</a:t>
            </a:r>
            <a:r>
              <a:rPr lang="es-ES" sz="1400" dirty="0">
                <a:solidFill>
                  <a:schemeClr val="accent2"/>
                </a:solidFill>
              </a:rPr>
              <a:t> </a:t>
            </a:r>
            <a:r>
              <a:rPr lang="es-ES" sz="1400" dirty="0"/>
              <a:t>(IN1, </a:t>
            </a:r>
            <a:r>
              <a:rPr lang="es-ES" sz="1400" dirty="0">
                <a:solidFill>
                  <a:schemeClr val="accent1">
                    <a:lumMod val="60000"/>
                    <a:lumOff val="40000"/>
                  </a:schemeClr>
                </a:solidFill>
              </a:rPr>
              <a:t>LOW</a:t>
            </a:r>
            <a:r>
              <a:rPr lang="es-ES" sz="1400" dirty="0"/>
              <a:t>);</a:t>
            </a:r>
          </a:p>
          <a:p>
            <a:r>
              <a:rPr lang="es-ES" sz="1400" dirty="0"/>
              <a:t>  </a:t>
            </a:r>
            <a:r>
              <a:rPr lang="es-ES" sz="1400" dirty="0" err="1">
                <a:solidFill>
                  <a:schemeClr val="accent2"/>
                </a:solidFill>
              </a:rPr>
              <a:t>digitalWrite</a:t>
            </a:r>
            <a:r>
              <a:rPr lang="es-ES" sz="1400" dirty="0">
                <a:solidFill>
                  <a:schemeClr val="accent2"/>
                </a:solidFill>
              </a:rPr>
              <a:t> </a:t>
            </a:r>
            <a:r>
              <a:rPr lang="es-ES" sz="1400" dirty="0"/>
              <a:t>(IN2, </a:t>
            </a:r>
            <a:r>
              <a:rPr lang="es-ES" sz="1400" dirty="0">
                <a:solidFill>
                  <a:schemeClr val="accent1">
                    <a:lumMod val="60000"/>
                    <a:lumOff val="40000"/>
                  </a:schemeClr>
                </a:solidFill>
              </a:rPr>
              <a:t>HIGH</a:t>
            </a:r>
            <a:r>
              <a:rPr lang="es-ES" sz="1400" dirty="0"/>
              <a:t>);</a:t>
            </a:r>
          </a:p>
          <a:p>
            <a:r>
              <a:rPr lang="es-ES" sz="1400" dirty="0"/>
              <a:t>  </a:t>
            </a:r>
            <a:r>
              <a:rPr lang="es-ES" sz="1400" dirty="0" err="1">
                <a:solidFill>
                  <a:schemeClr val="accent2"/>
                </a:solidFill>
              </a:rPr>
              <a:t>analogWrite</a:t>
            </a:r>
            <a:r>
              <a:rPr lang="es-ES" sz="1400" dirty="0"/>
              <a:t> (ENA, </a:t>
            </a:r>
            <a:r>
              <a:rPr lang="es-ES" sz="1400" dirty="0" err="1"/>
              <a:t>vel</a:t>
            </a:r>
            <a:r>
              <a:rPr lang="es-ES" sz="1400" dirty="0"/>
              <a:t>); </a:t>
            </a:r>
            <a:r>
              <a:rPr lang="es-ES" sz="1400" dirty="0">
                <a:solidFill>
                  <a:schemeClr val="bg1">
                    <a:lumMod val="75000"/>
                  </a:schemeClr>
                </a:solidFill>
              </a:rPr>
              <a:t>//Velocidad motor A</a:t>
            </a:r>
          </a:p>
          <a:p>
            <a:r>
              <a:rPr lang="es-ES" sz="1400" dirty="0"/>
              <a:t>  </a:t>
            </a:r>
            <a:r>
              <a:rPr lang="es-ES" sz="1400" dirty="0">
                <a:solidFill>
                  <a:schemeClr val="bg1">
                    <a:lumMod val="75000"/>
                  </a:schemeClr>
                </a:solidFill>
              </a:rPr>
              <a:t>//</a:t>
            </a:r>
            <a:r>
              <a:rPr lang="es-ES" sz="1400" dirty="0" err="1">
                <a:solidFill>
                  <a:schemeClr val="bg1">
                    <a:lumMod val="75000"/>
                  </a:schemeClr>
                </a:solidFill>
              </a:rPr>
              <a:t>Direccion</a:t>
            </a:r>
            <a:r>
              <a:rPr lang="es-ES" sz="1400" dirty="0">
                <a:solidFill>
                  <a:schemeClr val="bg1">
                    <a:lumMod val="75000"/>
                  </a:schemeClr>
                </a:solidFill>
              </a:rPr>
              <a:t> motor B</a:t>
            </a:r>
          </a:p>
          <a:p>
            <a:r>
              <a:rPr lang="es-ES" sz="1400" dirty="0"/>
              <a:t>  </a:t>
            </a:r>
            <a:r>
              <a:rPr lang="es-ES" sz="1400" dirty="0" err="1">
                <a:solidFill>
                  <a:schemeClr val="accent2"/>
                </a:solidFill>
              </a:rPr>
              <a:t>digitalWrite</a:t>
            </a:r>
            <a:r>
              <a:rPr lang="es-ES" sz="1400" dirty="0"/>
              <a:t> (IN3, </a:t>
            </a:r>
            <a:r>
              <a:rPr lang="es-ES" sz="1400" dirty="0">
                <a:solidFill>
                  <a:schemeClr val="accent1">
                    <a:lumMod val="60000"/>
                    <a:lumOff val="40000"/>
                  </a:schemeClr>
                </a:solidFill>
              </a:rPr>
              <a:t>HIGH</a:t>
            </a:r>
            <a:r>
              <a:rPr lang="es-ES" sz="1400" dirty="0"/>
              <a:t>);</a:t>
            </a:r>
          </a:p>
          <a:p>
            <a:r>
              <a:rPr lang="es-ES" sz="1400" dirty="0"/>
              <a:t>  </a:t>
            </a:r>
            <a:r>
              <a:rPr lang="es-ES" sz="1400" dirty="0" err="1">
                <a:solidFill>
                  <a:schemeClr val="accent2"/>
                </a:solidFill>
              </a:rPr>
              <a:t>digitalWrite</a:t>
            </a:r>
            <a:r>
              <a:rPr lang="es-ES" sz="1400" dirty="0"/>
              <a:t> (IN4, </a:t>
            </a:r>
            <a:r>
              <a:rPr lang="es-ES" sz="1400" dirty="0">
                <a:solidFill>
                  <a:schemeClr val="accent1">
                    <a:lumMod val="60000"/>
                    <a:lumOff val="40000"/>
                  </a:schemeClr>
                </a:solidFill>
              </a:rPr>
              <a:t>LOW</a:t>
            </a:r>
            <a:r>
              <a:rPr lang="es-ES" sz="1400" dirty="0"/>
              <a:t>);</a:t>
            </a:r>
          </a:p>
          <a:p>
            <a:r>
              <a:rPr lang="es-ES" sz="1400" dirty="0"/>
              <a:t>  </a:t>
            </a:r>
            <a:r>
              <a:rPr lang="es-ES" sz="1400" dirty="0" err="1">
                <a:solidFill>
                  <a:schemeClr val="accent2"/>
                </a:solidFill>
              </a:rPr>
              <a:t>analogWrite</a:t>
            </a:r>
            <a:r>
              <a:rPr lang="es-ES" sz="1400" dirty="0"/>
              <a:t> (ENB, </a:t>
            </a:r>
            <a:r>
              <a:rPr lang="es-ES" sz="1400" dirty="0" err="1"/>
              <a:t>vel</a:t>
            </a:r>
            <a:r>
              <a:rPr lang="es-ES" sz="1400" dirty="0"/>
              <a:t>); </a:t>
            </a:r>
            <a:r>
              <a:rPr lang="es-ES" sz="1400" dirty="0">
                <a:solidFill>
                  <a:schemeClr val="bg1">
                    <a:lumMod val="75000"/>
                  </a:schemeClr>
                </a:solidFill>
              </a:rPr>
              <a:t>//Velocidad motor A</a:t>
            </a:r>
          </a:p>
          <a:p>
            <a:r>
              <a:rPr lang="es-ES" sz="1400" dirty="0"/>
              <a:t>}</a:t>
            </a:r>
          </a:p>
        </p:txBody>
      </p:sp>
      <p:sp>
        <p:nvSpPr>
          <p:cNvPr id="7" name="Rectángulo 6">
            <a:extLst>
              <a:ext uri="{FF2B5EF4-FFF2-40B4-BE49-F238E27FC236}">
                <a16:creationId xmlns:a16="http://schemas.microsoft.com/office/drawing/2014/main" id="{40BA75B6-216A-463A-89A6-DF40E01035C2}"/>
              </a:ext>
            </a:extLst>
          </p:cNvPr>
          <p:cNvSpPr/>
          <p:nvPr/>
        </p:nvSpPr>
        <p:spPr>
          <a:xfrm>
            <a:off x="3530600" y="5715298"/>
            <a:ext cx="3746500" cy="923330"/>
          </a:xfrm>
          <a:prstGeom prst="rect">
            <a:avLst/>
          </a:prstGeom>
          <a:solidFill>
            <a:srgbClr val="FFFF00"/>
          </a:solidFill>
        </p:spPr>
        <p:txBody>
          <a:bodyPr wrap="square">
            <a:spAutoFit/>
          </a:bodyPr>
          <a:lstStyle/>
          <a:p>
            <a:r>
              <a:rPr lang="es-ES" dirty="0">
                <a:highlight>
                  <a:srgbClr val="FFFF00"/>
                </a:highlight>
              </a:rPr>
              <a:t>Recuerda que tenéis que añadir</a:t>
            </a:r>
            <a:br>
              <a:rPr lang="es-ES" dirty="0">
                <a:highlight>
                  <a:srgbClr val="FFFF00"/>
                </a:highlight>
              </a:rPr>
            </a:br>
            <a:r>
              <a:rPr lang="es-ES" dirty="0">
                <a:highlight>
                  <a:srgbClr val="FFFF00"/>
                </a:highlight>
              </a:rPr>
              <a:t> también las funciones de movimiento para completar el código</a:t>
            </a:r>
          </a:p>
        </p:txBody>
      </p:sp>
      <p:sp>
        <p:nvSpPr>
          <p:cNvPr id="8" name="Flecha: a la derecha 7">
            <a:extLst>
              <a:ext uri="{FF2B5EF4-FFF2-40B4-BE49-F238E27FC236}">
                <a16:creationId xmlns:a16="http://schemas.microsoft.com/office/drawing/2014/main" id="{C9D0B886-A49D-4A2A-AF87-C984ADEE1498}"/>
              </a:ext>
            </a:extLst>
          </p:cNvPr>
          <p:cNvSpPr/>
          <p:nvPr/>
        </p:nvSpPr>
        <p:spPr>
          <a:xfrm>
            <a:off x="7391400" y="5992297"/>
            <a:ext cx="38100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5AA1FCE-2E3B-43BA-B7E2-318154E7DD55}"/>
              </a:ext>
            </a:extLst>
          </p:cNvPr>
          <p:cNvSpPr/>
          <p:nvPr/>
        </p:nvSpPr>
        <p:spPr>
          <a:xfrm>
            <a:off x="4559300" y="1825625"/>
            <a:ext cx="6908800" cy="2462213"/>
          </a:xfrm>
          <a:prstGeom prst="rect">
            <a:avLst/>
          </a:prstGeom>
        </p:spPr>
        <p:txBody>
          <a:bodyPr wrap="square">
            <a:spAutoFit/>
          </a:bodyPr>
          <a:lstStyle/>
          <a:p>
            <a:pPr algn="just"/>
            <a:r>
              <a:rPr lang="es-ES" sz="1400" dirty="0"/>
              <a:t>Haremos que las variables de los sensores tomen en todo momento el valor de las entradas a las que los hemos conectado. Y teniendo el estado de los infrarrojos, y con las funciones que hicimos en la sesión anterior, el funcionamiento será el siguiente:</a:t>
            </a:r>
          </a:p>
          <a:p>
            <a:pPr marL="285750" indent="-285750" algn="just">
              <a:buFont typeface="Arial" panose="020B0604020202020204" pitchFamily="34" charset="0"/>
              <a:buChar char="•"/>
            </a:pPr>
            <a:r>
              <a:rPr lang="es-ES" sz="1400" dirty="0"/>
              <a:t>Para que el robot se mueva hacia delante los dos sensores deberían estar sobre el circuito dibujad en negro, o sea que deberíamos estar recibiendo un “1” en las dos entradas digitales a las que los hemos conectado.</a:t>
            </a:r>
          </a:p>
          <a:p>
            <a:pPr marL="285750" indent="-285750" algn="just">
              <a:buFont typeface="Arial" panose="020B0604020202020204" pitchFamily="34" charset="0"/>
              <a:buChar char="•"/>
            </a:pPr>
            <a:r>
              <a:rPr lang="es-ES" sz="1400" dirty="0"/>
              <a:t>Si el robot se desvía hacia la izquierda, el sensor izquierdo transmitirá “0”, y tendremos que hacer que gire hacia la derecha para corregirlo.</a:t>
            </a:r>
          </a:p>
          <a:p>
            <a:pPr marL="285750" indent="-285750" algn="just">
              <a:buFont typeface="Arial" panose="020B0604020202020204" pitchFamily="34" charset="0"/>
              <a:buChar char="•"/>
            </a:pPr>
            <a:r>
              <a:rPr lang="es-ES" sz="1400" dirty="0"/>
              <a:t>Y siguiendo la misma lógica, hacemos que gire a la izquierda si se ha salido por la derecha y que se pare si se ha salido del circuito totalmente (que esperemos que no ocurra). </a:t>
            </a:r>
          </a:p>
        </p:txBody>
      </p:sp>
    </p:spTree>
    <p:extLst>
      <p:ext uri="{BB962C8B-B14F-4D97-AF65-F5344CB8AC3E}">
        <p14:creationId xmlns:p14="http://schemas.microsoft.com/office/powerpoint/2010/main" val="214982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12DF4-0C34-4CEA-93F6-D71F6738180C}"/>
              </a:ext>
            </a:extLst>
          </p:cNvPr>
          <p:cNvSpPr>
            <a:spLocks noGrp="1"/>
          </p:cNvSpPr>
          <p:nvPr>
            <p:ph type="title"/>
          </p:nvPr>
        </p:nvSpPr>
        <p:spPr/>
        <p:txBody>
          <a:bodyPr/>
          <a:lstStyle/>
          <a:p>
            <a:r>
              <a:rPr lang="es-ES" dirty="0"/>
              <a:t>¡A jugar!</a:t>
            </a:r>
          </a:p>
        </p:txBody>
      </p:sp>
      <p:pic>
        <p:nvPicPr>
          <p:cNvPr id="9218" name="Picture 2" descr="Resultado de imagen de joaquin prats a jugar gif">
            <a:extLst>
              <a:ext uri="{FF2B5EF4-FFF2-40B4-BE49-F238E27FC236}">
                <a16:creationId xmlns:a16="http://schemas.microsoft.com/office/drawing/2014/main" id="{060AE8F2-7887-4634-90D3-F7773AFEFC2C}"/>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7486" y="1830388"/>
            <a:ext cx="8637027" cy="4802187"/>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50904406-42F5-40F8-8AD3-335FF65AC87C}"/>
              </a:ext>
            </a:extLst>
          </p:cNvPr>
          <p:cNvSpPr txBox="1">
            <a:spLocks/>
          </p:cNvSpPr>
          <p:nvPr/>
        </p:nvSpPr>
        <p:spPr>
          <a:xfrm>
            <a:off x="838200" y="365125"/>
            <a:ext cx="10515600" cy="1325563"/>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¡A jugar!</a:t>
            </a:r>
          </a:p>
        </p:txBody>
      </p:sp>
    </p:spTree>
    <p:extLst>
      <p:ext uri="{BB962C8B-B14F-4D97-AF65-F5344CB8AC3E}">
        <p14:creationId xmlns:p14="http://schemas.microsoft.com/office/powerpoint/2010/main" val="235066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ítulo 1">
            <a:extLst>
              <a:ext uri="{FF2B5EF4-FFF2-40B4-BE49-F238E27FC236}">
                <a16:creationId xmlns:a16="http://schemas.microsoft.com/office/drawing/2014/main" id="{26D60D4A-4359-459F-A4DC-1DF9C6B1A16B}"/>
              </a:ext>
            </a:extLst>
          </p:cNvPr>
          <p:cNvSpPr>
            <a:spLocks noGrp="1"/>
          </p:cNvSpPr>
          <p:nvPr>
            <p:ph type="title"/>
          </p:nvPr>
        </p:nvSpPr>
        <p:spPr>
          <a:xfrm>
            <a:off x="535020" y="685800"/>
            <a:ext cx="2780271" cy="5105400"/>
          </a:xfrm>
        </p:spPr>
        <p:txBody>
          <a:bodyPr>
            <a:normAutofit/>
          </a:bodyPr>
          <a:lstStyle/>
          <a:p>
            <a:r>
              <a:rPr lang="es-ES" sz="4000" dirty="0">
                <a:solidFill>
                  <a:srgbClr val="FFFFFF"/>
                </a:solidFill>
              </a:rPr>
              <a:t>Propuestas de RETOS para los profesores (alumnos)</a:t>
            </a:r>
          </a:p>
        </p:txBody>
      </p:sp>
      <p:graphicFrame>
        <p:nvGraphicFramePr>
          <p:cNvPr id="5" name="Marcador de contenido 2">
            <a:extLst>
              <a:ext uri="{FF2B5EF4-FFF2-40B4-BE49-F238E27FC236}">
                <a16:creationId xmlns:a16="http://schemas.microsoft.com/office/drawing/2014/main" id="{58BD8024-8C76-4416-8457-C80A3053059E}"/>
              </a:ext>
            </a:extLst>
          </p:cNvPr>
          <p:cNvGraphicFramePr>
            <a:graphicFrameLocks noGrp="1"/>
          </p:cNvGraphicFramePr>
          <p:nvPr>
            <p:ph idx="1"/>
            <p:extLst>
              <p:ext uri="{D42A27DB-BD31-4B8C-83A1-F6EECF244321}">
                <p14:modId xmlns:p14="http://schemas.microsoft.com/office/powerpoint/2010/main" val="116939321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151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circuito sigue lineas">
            <a:extLst>
              <a:ext uri="{FF2B5EF4-FFF2-40B4-BE49-F238E27FC236}">
                <a16:creationId xmlns:a16="http://schemas.microsoft.com/office/drawing/2014/main" id="{C4579331-288C-4A42-9593-1837DDE952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63"/>
          <a:stretch/>
        </p:blipFill>
        <p:spPr bwMode="auto">
          <a:xfrm>
            <a:off x="838199" y="4124528"/>
            <a:ext cx="6870895" cy="2368347"/>
          </a:xfrm>
          <a:prstGeom prst="rect">
            <a:avLst/>
          </a:prstGeom>
          <a:noFill/>
          <a:extLst>
            <a:ext uri="{909E8E84-426E-40DD-AFC4-6F175D3DCCD1}">
              <a14:hiddenFill xmlns:a14="http://schemas.microsoft.com/office/drawing/2010/main">
                <a:solidFill>
                  <a:srgbClr val="FFFFFF"/>
                </a:solidFill>
              </a14:hiddenFill>
            </a:ext>
          </a:extLst>
        </p:spPr>
      </p:pic>
      <p:sp>
        <p:nvSpPr>
          <p:cNvPr id="7" name="Nube 6">
            <a:extLst>
              <a:ext uri="{FF2B5EF4-FFF2-40B4-BE49-F238E27FC236}">
                <a16:creationId xmlns:a16="http://schemas.microsoft.com/office/drawing/2014/main" id="{711E1546-F5AF-4E38-9177-EA6AF8991D1B}"/>
              </a:ext>
            </a:extLst>
          </p:cNvPr>
          <p:cNvSpPr/>
          <p:nvPr/>
        </p:nvSpPr>
        <p:spPr>
          <a:xfrm>
            <a:off x="6962504" y="4124528"/>
            <a:ext cx="4502666" cy="1460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6AF6D26F-BC93-42D2-BF0C-3BC81BDB0B2F}"/>
              </a:ext>
            </a:extLst>
          </p:cNvPr>
          <p:cNvSpPr>
            <a:spLocks noGrp="1"/>
          </p:cNvSpPr>
          <p:nvPr>
            <p:ph type="title"/>
          </p:nvPr>
        </p:nvSpPr>
        <p:spPr>
          <a:solidFill>
            <a:schemeClr val="accent1">
              <a:lumMod val="60000"/>
              <a:lumOff val="40000"/>
            </a:schemeClr>
          </a:solidFill>
        </p:spPr>
        <p:txBody>
          <a:bodyPr/>
          <a:lstStyle/>
          <a:p>
            <a:r>
              <a:rPr lang="es-ES" dirty="0"/>
              <a:t>Detección de obstáculos</a:t>
            </a:r>
          </a:p>
        </p:txBody>
      </p:sp>
      <p:sp>
        <p:nvSpPr>
          <p:cNvPr id="3" name="Marcador de contenido 2">
            <a:extLst>
              <a:ext uri="{FF2B5EF4-FFF2-40B4-BE49-F238E27FC236}">
                <a16:creationId xmlns:a16="http://schemas.microsoft.com/office/drawing/2014/main" id="{12DE910E-D278-44F1-A6BE-0156913634E7}"/>
              </a:ext>
            </a:extLst>
          </p:cNvPr>
          <p:cNvSpPr>
            <a:spLocks noGrp="1"/>
          </p:cNvSpPr>
          <p:nvPr>
            <p:ph idx="1"/>
          </p:nvPr>
        </p:nvSpPr>
        <p:spPr/>
        <p:txBody>
          <a:bodyPr/>
          <a:lstStyle/>
          <a:p>
            <a:r>
              <a:rPr lang="es-ES" dirty="0"/>
              <a:t>Tenemos que ponerle ojos a nuestro robot… para que vea los obstáculos.</a:t>
            </a:r>
          </a:p>
        </p:txBody>
      </p:sp>
      <p:pic>
        <p:nvPicPr>
          <p:cNvPr id="5" name="Imagen 4">
            <a:extLst>
              <a:ext uri="{FF2B5EF4-FFF2-40B4-BE49-F238E27FC236}">
                <a16:creationId xmlns:a16="http://schemas.microsoft.com/office/drawing/2014/main" id="{AC0CECE3-8EAD-4EA0-9176-2A9CDF0717B4}"/>
              </a:ext>
            </a:extLst>
          </p:cNvPr>
          <p:cNvPicPr>
            <a:picLocks noChangeAspect="1"/>
          </p:cNvPicPr>
          <p:nvPr/>
        </p:nvPicPr>
        <p:blipFill rotWithShape="1">
          <a:blip r:embed="rId3"/>
          <a:srcRect t="29499" b="27913"/>
          <a:stretch/>
        </p:blipFill>
        <p:spPr>
          <a:xfrm>
            <a:off x="8513005" y="2574388"/>
            <a:ext cx="2840795" cy="1209821"/>
          </a:xfrm>
          <a:prstGeom prst="rect">
            <a:avLst/>
          </a:prstGeom>
        </p:spPr>
      </p:pic>
      <p:sp>
        <p:nvSpPr>
          <p:cNvPr id="6" name="CuadroTexto 5">
            <a:extLst>
              <a:ext uri="{FF2B5EF4-FFF2-40B4-BE49-F238E27FC236}">
                <a16:creationId xmlns:a16="http://schemas.microsoft.com/office/drawing/2014/main" id="{2ACDE35F-C11F-43C1-A5B4-71973F58A127}"/>
              </a:ext>
            </a:extLst>
          </p:cNvPr>
          <p:cNvSpPr txBox="1"/>
          <p:nvPr/>
        </p:nvSpPr>
        <p:spPr>
          <a:xfrm>
            <a:off x="7463915" y="4500758"/>
            <a:ext cx="3738011" cy="707886"/>
          </a:xfrm>
          <a:prstGeom prst="rect">
            <a:avLst/>
          </a:prstGeom>
          <a:noFill/>
        </p:spPr>
        <p:txBody>
          <a:bodyPr wrap="none" rtlCol="0">
            <a:spAutoFit/>
          </a:bodyPr>
          <a:lstStyle/>
          <a:p>
            <a:r>
              <a:rPr lang="es-ES" sz="2000" dirty="0">
                <a:solidFill>
                  <a:schemeClr val="bg1"/>
                </a:solidFill>
              </a:rPr>
              <a:t>Bueno estos no… aunque también</a:t>
            </a:r>
            <a:br>
              <a:rPr lang="es-ES" sz="2000" dirty="0">
                <a:solidFill>
                  <a:schemeClr val="bg1"/>
                </a:solidFill>
              </a:rPr>
            </a:br>
            <a:r>
              <a:rPr lang="es-ES" sz="2000" dirty="0">
                <a:solidFill>
                  <a:schemeClr val="bg1"/>
                </a:solidFill>
              </a:rPr>
              <a:t> podemos ponérselos… otros…</a:t>
            </a:r>
          </a:p>
        </p:txBody>
      </p:sp>
    </p:spTree>
    <p:extLst>
      <p:ext uri="{BB962C8B-B14F-4D97-AF65-F5344CB8AC3E}">
        <p14:creationId xmlns:p14="http://schemas.microsoft.com/office/powerpoint/2010/main" val="223675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6D26F-BC93-42D2-BF0C-3BC81BDB0B2F}"/>
              </a:ext>
            </a:extLst>
          </p:cNvPr>
          <p:cNvSpPr>
            <a:spLocks noGrp="1"/>
          </p:cNvSpPr>
          <p:nvPr>
            <p:ph type="title"/>
          </p:nvPr>
        </p:nvSpPr>
        <p:spPr>
          <a:solidFill>
            <a:schemeClr val="accent1">
              <a:lumMod val="60000"/>
              <a:lumOff val="40000"/>
            </a:schemeClr>
          </a:solidFill>
        </p:spPr>
        <p:txBody>
          <a:bodyPr/>
          <a:lstStyle/>
          <a:p>
            <a:r>
              <a:rPr lang="es-ES" dirty="0"/>
              <a:t>Sensores de ultrasonidos</a:t>
            </a:r>
          </a:p>
        </p:txBody>
      </p:sp>
      <p:sp>
        <p:nvSpPr>
          <p:cNvPr id="3" name="Marcador de contenido 2">
            <a:extLst>
              <a:ext uri="{FF2B5EF4-FFF2-40B4-BE49-F238E27FC236}">
                <a16:creationId xmlns:a16="http://schemas.microsoft.com/office/drawing/2014/main" id="{12DE910E-D278-44F1-A6BE-0156913634E7}"/>
              </a:ext>
            </a:extLst>
          </p:cNvPr>
          <p:cNvSpPr>
            <a:spLocks noGrp="1"/>
          </p:cNvSpPr>
          <p:nvPr>
            <p:ph idx="1"/>
          </p:nvPr>
        </p:nvSpPr>
        <p:spPr>
          <a:xfrm>
            <a:off x="838199" y="1825625"/>
            <a:ext cx="10515600" cy="4351338"/>
          </a:xfrm>
        </p:spPr>
        <p:txBody>
          <a:bodyPr/>
          <a:lstStyle/>
          <a:p>
            <a:pPr algn="just"/>
            <a:r>
              <a:rPr lang="es-ES" dirty="0"/>
              <a:t>“Solución”: Para saber si el robot tiene un obstáculo delante lo más sencillo es utilizar un sensor de ultrasonidos.</a:t>
            </a:r>
          </a:p>
          <a:p>
            <a:pPr algn="just"/>
            <a:endParaRPr lang="es-ES" dirty="0"/>
          </a:p>
        </p:txBody>
      </p:sp>
      <p:pic>
        <p:nvPicPr>
          <p:cNvPr id="1026" name="Picture 2" descr="Resultado de imagen de hsr04">
            <a:extLst>
              <a:ext uri="{FF2B5EF4-FFF2-40B4-BE49-F238E27FC236}">
                <a16:creationId xmlns:a16="http://schemas.microsoft.com/office/drawing/2014/main" id="{5FDDA35B-6F0F-4F2F-8EB1-85120EE12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333" y="3119724"/>
            <a:ext cx="3376466" cy="2529090"/>
          </a:xfrm>
          <a:prstGeom prst="rect">
            <a:avLst/>
          </a:prstGeom>
          <a:noFill/>
          <a:extLst>
            <a:ext uri="{909E8E84-426E-40DD-AFC4-6F175D3DCCD1}">
              <a14:hiddenFill xmlns:a14="http://schemas.microsoft.com/office/drawing/2010/main">
                <a:solidFill>
                  <a:srgbClr val="FFFFFF"/>
                </a:solidFill>
              </a14:hiddenFill>
            </a:ext>
          </a:extLst>
        </p:spPr>
      </p:pic>
      <p:pic>
        <p:nvPicPr>
          <p:cNvPr id="5" name="Robot Arduino">
            <a:hlinkClick r:id="" action="ppaction://media"/>
            <a:extLst>
              <a:ext uri="{FF2B5EF4-FFF2-40B4-BE49-F238E27FC236}">
                <a16:creationId xmlns:a16="http://schemas.microsoft.com/office/drawing/2014/main" id="{82693151-4567-4343-8A13-0575A8AD24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199" y="2754605"/>
            <a:ext cx="6645814" cy="3738270"/>
          </a:xfrm>
          <a:prstGeom prst="rect">
            <a:avLst/>
          </a:prstGeom>
        </p:spPr>
      </p:pic>
    </p:spTree>
    <p:extLst>
      <p:ext uri="{BB962C8B-B14F-4D97-AF65-F5344CB8AC3E}">
        <p14:creationId xmlns:p14="http://schemas.microsoft.com/office/powerpoint/2010/main" val="42886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Â¿CÃ³mo funciona el sensor HC-SR04?">
            <a:extLst>
              <a:ext uri="{FF2B5EF4-FFF2-40B4-BE49-F238E27FC236}">
                <a16:creationId xmlns:a16="http://schemas.microsoft.com/office/drawing/2014/main" id="{E194ABCB-DAE6-4645-ACA1-7086FDBF9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424" y="1778120"/>
            <a:ext cx="5497376" cy="283761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7D8AC94-3ED3-4236-83B4-4B54B0AB4D52}"/>
              </a:ext>
            </a:extLst>
          </p:cNvPr>
          <p:cNvSpPr>
            <a:spLocks noGrp="1"/>
          </p:cNvSpPr>
          <p:nvPr>
            <p:ph type="title"/>
          </p:nvPr>
        </p:nvSpPr>
        <p:spPr/>
        <p:txBody>
          <a:bodyPr/>
          <a:lstStyle/>
          <a:p>
            <a:r>
              <a:rPr lang="es-ES" dirty="0"/>
              <a:t>¿Cómo se hace esto con el Arduino?</a:t>
            </a:r>
          </a:p>
        </p:txBody>
      </p:sp>
      <p:sp>
        <p:nvSpPr>
          <p:cNvPr id="4" name="Título 1">
            <a:extLst>
              <a:ext uri="{FF2B5EF4-FFF2-40B4-BE49-F238E27FC236}">
                <a16:creationId xmlns:a16="http://schemas.microsoft.com/office/drawing/2014/main" id="{388748A8-5A62-4135-A6CA-301F5C14EDFB}"/>
              </a:ext>
            </a:extLst>
          </p:cNvPr>
          <p:cNvSpPr txBox="1">
            <a:spLocks/>
          </p:cNvSpPr>
          <p:nvPr/>
        </p:nvSpPr>
        <p:spPr>
          <a:xfrm>
            <a:off x="838200" y="500062"/>
            <a:ext cx="10515600" cy="132556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¿Cómo funciona?</a:t>
            </a:r>
          </a:p>
        </p:txBody>
      </p:sp>
      <p:pic>
        <p:nvPicPr>
          <p:cNvPr id="2050" name="Picture 2" descr="Resultado de imagen de hsr04 arduino conexiÃ³n">
            <a:extLst>
              <a:ext uri="{FF2B5EF4-FFF2-40B4-BE49-F238E27FC236}">
                <a16:creationId xmlns:a16="http://schemas.microsoft.com/office/drawing/2014/main" id="{7A268BB3-7BCD-42E1-9760-410BBA744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00127"/>
            <a:ext cx="5018224" cy="182113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EBAB8E93-A300-4313-A524-A0EBD8E81821}"/>
              </a:ext>
            </a:extLst>
          </p:cNvPr>
          <p:cNvSpPr/>
          <p:nvPr/>
        </p:nvSpPr>
        <p:spPr>
          <a:xfrm>
            <a:off x="838200" y="4615736"/>
            <a:ext cx="10515600" cy="2308324"/>
          </a:xfrm>
          <a:prstGeom prst="rect">
            <a:avLst/>
          </a:prstGeom>
        </p:spPr>
        <p:txBody>
          <a:bodyPr wrap="square">
            <a:spAutoFit/>
          </a:bodyPr>
          <a:lstStyle/>
          <a:p>
            <a:pPr algn="just"/>
            <a:r>
              <a:rPr lang="es-ES" sz="2400" dirty="0"/>
              <a:t>El sensor </a:t>
            </a:r>
            <a:r>
              <a:rPr lang="es-ES" sz="2400" b="1" dirty="0"/>
              <a:t>HC-SR04</a:t>
            </a:r>
            <a:r>
              <a:rPr lang="es-ES" sz="2400" dirty="0"/>
              <a:t> es un módulo que incorpora un par de transductores de ultrasonido que se utilizan de manera conjunta para determinar la distancia del sensor con un objeto colocado enfrente de este. Un transductor emite una “ráfaga” de ultrasonido y el otro capta el rebote de dicha onda. El tiempo que tarda la onda sonora en ir y regresar a un objeto puede utilizarse para conocer la distancia que existe entre el origen del sonido y el objeto.</a:t>
            </a:r>
          </a:p>
        </p:txBody>
      </p:sp>
    </p:spTree>
    <p:extLst>
      <p:ext uri="{BB962C8B-B14F-4D97-AF65-F5344CB8AC3E}">
        <p14:creationId xmlns:p14="http://schemas.microsoft.com/office/powerpoint/2010/main" val="152309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D8AC94-3ED3-4236-83B4-4B54B0AB4D52}"/>
              </a:ext>
            </a:extLst>
          </p:cNvPr>
          <p:cNvSpPr>
            <a:spLocks noGrp="1"/>
          </p:cNvSpPr>
          <p:nvPr>
            <p:ph type="title"/>
          </p:nvPr>
        </p:nvSpPr>
        <p:spPr/>
        <p:txBody>
          <a:bodyPr/>
          <a:lstStyle/>
          <a:p>
            <a:r>
              <a:rPr lang="es-ES" dirty="0"/>
              <a:t>¿Cómo se hace esto con el Arduino?</a:t>
            </a:r>
          </a:p>
        </p:txBody>
      </p:sp>
      <p:pic>
        <p:nvPicPr>
          <p:cNvPr id="5" name="Marcador de contenido 4">
            <a:extLst>
              <a:ext uri="{FF2B5EF4-FFF2-40B4-BE49-F238E27FC236}">
                <a16:creationId xmlns:a16="http://schemas.microsoft.com/office/drawing/2014/main" id="{0B12E3DE-237C-4798-9345-82CE4F6AF62E}"/>
              </a:ext>
            </a:extLst>
          </p:cNvPr>
          <p:cNvPicPr>
            <a:picLocks noGrp="1" noChangeAspect="1"/>
          </p:cNvPicPr>
          <p:nvPr>
            <p:ph idx="1"/>
          </p:nvPr>
        </p:nvPicPr>
        <p:blipFill>
          <a:blip r:embed="rId2"/>
          <a:stretch>
            <a:fillRect/>
          </a:stretch>
        </p:blipFill>
        <p:spPr>
          <a:xfrm>
            <a:off x="7599737" y="1655028"/>
            <a:ext cx="4018760" cy="3547944"/>
          </a:xfrm>
          <a:prstGeom prst="rect">
            <a:avLst/>
          </a:prstGeom>
        </p:spPr>
      </p:pic>
      <p:sp>
        <p:nvSpPr>
          <p:cNvPr id="4" name="Título 1">
            <a:extLst>
              <a:ext uri="{FF2B5EF4-FFF2-40B4-BE49-F238E27FC236}">
                <a16:creationId xmlns:a16="http://schemas.microsoft.com/office/drawing/2014/main" id="{388748A8-5A62-4135-A6CA-301F5C14EDFB}"/>
              </a:ext>
            </a:extLst>
          </p:cNvPr>
          <p:cNvSpPr txBox="1">
            <a:spLocks/>
          </p:cNvSpPr>
          <p:nvPr/>
        </p:nvSpPr>
        <p:spPr>
          <a:xfrm>
            <a:off x="838200" y="500062"/>
            <a:ext cx="10515600" cy="1325563"/>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¿Cómo se hace utiliza con Arduino?</a:t>
            </a:r>
          </a:p>
        </p:txBody>
      </p:sp>
      <p:sp>
        <p:nvSpPr>
          <p:cNvPr id="6" name="Rectángulo 5">
            <a:extLst>
              <a:ext uri="{FF2B5EF4-FFF2-40B4-BE49-F238E27FC236}">
                <a16:creationId xmlns:a16="http://schemas.microsoft.com/office/drawing/2014/main" id="{3AF6C8FE-A243-4235-A2D6-BC60BBD21293}"/>
              </a:ext>
            </a:extLst>
          </p:cNvPr>
          <p:cNvSpPr/>
          <p:nvPr/>
        </p:nvSpPr>
        <p:spPr>
          <a:xfrm>
            <a:off x="838200" y="1864653"/>
            <a:ext cx="10515600" cy="4801314"/>
          </a:xfrm>
          <a:prstGeom prst="rect">
            <a:avLst/>
          </a:prstGeom>
        </p:spPr>
        <p:txBody>
          <a:bodyPr wrap="square">
            <a:spAutoFit/>
          </a:bodyPr>
          <a:lstStyle/>
          <a:p>
            <a:r>
              <a:rPr lang="es-ES" dirty="0">
                <a:highlight>
                  <a:srgbClr val="00FF00"/>
                </a:highlight>
              </a:rPr>
              <a:t>#</a:t>
            </a:r>
            <a:r>
              <a:rPr lang="es-ES" dirty="0" err="1">
                <a:highlight>
                  <a:srgbClr val="00FF00"/>
                </a:highlight>
              </a:rPr>
              <a:t>include</a:t>
            </a:r>
            <a:r>
              <a:rPr lang="es-ES" dirty="0">
                <a:highlight>
                  <a:srgbClr val="00FF00"/>
                </a:highlight>
              </a:rPr>
              <a:t> &lt;</a:t>
            </a:r>
            <a:r>
              <a:rPr lang="es-ES" dirty="0" err="1">
                <a:highlight>
                  <a:srgbClr val="00FF00"/>
                </a:highlight>
              </a:rPr>
              <a:t>NewPing.h</a:t>
            </a:r>
            <a:r>
              <a:rPr lang="es-ES" dirty="0">
                <a:highlight>
                  <a:srgbClr val="00FF00"/>
                </a:highlight>
              </a:rPr>
              <a:t>&gt;  </a:t>
            </a:r>
            <a:r>
              <a:rPr lang="es-ES" dirty="0"/>
              <a:t> // Hay que utilizar una librería de programación</a:t>
            </a:r>
          </a:p>
          <a:p>
            <a:r>
              <a:rPr lang="es-ES" dirty="0"/>
              <a:t>#define TRIGGER_PIN  12 </a:t>
            </a:r>
          </a:p>
          <a:p>
            <a:r>
              <a:rPr lang="es-ES" dirty="0"/>
              <a:t>#define ECHO_PIN     11</a:t>
            </a:r>
          </a:p>
          <a:p>
            <a:r>
              <a:rPr lang="es-ES" dirty="0"/>
              <a:t>#define MAX_DISTANCE 200</a:t>
            </a:r>
          </a:p>
          <a:p>
            <a:r>
              <a:rPr lang="es-ES" dirty="0"/>
              <a:t>/*Crear el objeto de la clase </a:t>
            </a:r>
            <a:r>
              <a:rPr lang="es-ES" dirty="0" err="1"/>
              <a:t>NewPing</a:t>
            </a:r>
            <a:r>
              <a:rPr lang="es-ES" dirty="0"/>
              <a:t>*/</a:t>
            </a:r>
          </a:p>
          <a:p>
            <a:r>
              <a:rPr lang="es-ES" dirty="0" err="1"/>
              <a:t>NewPing</a:t>
            </a:r>
            <a:r>
              <a:rPr lang="es-ES" dirty="0"/>
              <a:t> sonar(TRIGGER_PIN, ECHO_PIN, MAX_DISTANCE);</a:t>
            </a:r>
          </a:p>
          <a:p>
            <a:r>
              <a:rPr lang="es-ES" dirty="0" err="1"/>
              <a:t>void</a:t>
            </a:r>
            <a:r>
              <a:rPr lang="es-ES" dirty="0"/>
              <a:t> </a:t>
            </a:r>
            <a:r>
              <a:rPr lang="es-ES" dirty="0" err="1"/>
              <a:t>setup</a:t>
            </a:r>
            <a:r>
              <a:rPr lang="es-ES" dirty="0"/>
              <a:t>() {</a:t>
            </a:r>
          </a:p>
          <a:p>
            <a:r>
              <a:rPr lang="es-ES" dirty="0"/>
              <a:t>  </a:t>
            </a:r>
            <a:r>
              <a:rPr lang="es-ES" dirty="0" err="1"/>
              <a:t>Serial.begin</a:t>
            </a:r>
            <a:r>
              <a:rPr lang="es-ES" dirty="0"/>
              <a:t>(9600);</a:t>
            </a:r>
          </a:p>
          <a:p>
            <a:r>
              <a:rPr lang="es-ES" dirty="0"/>
              <a:t>}</a:t>
            </a:r>
          </a:p>
          <a:p>
            <a:r>
              <a:rPr lang="es-ES" dirty="0" err="1"/>
              <a:t>void</a:t>
            </a:r>
            <a:r>
              <a:rPr lang="es-ES" dirty="0"/>
              <a:t> </a:t>
            </a:r>
            <a:r>
              <a:rPr lang="es-ES" dirty="0" err="1"/>
              <a:t>loop</a:t>
            </a:r>
            <a:r>
              <a:rPr lang="es-ES" dirty="0"/>
              <a:t>() {</a:t>
            </a:r>
          </a:p>
          <a:p>
            <a:r>
              <a:rPr lang="es-ES" dirty="0"/>
              <a:t>  </a:t>
            </a:r>
            <a:r>
              <a:rPr lang="es-ES" dirty="0" err="1"/>
              <a:t>delay</a:t>
            </a:r>
            <a:r>
              <a:rPr lang="es-ES" dirty="0"/>
              <a:t>(1000); // Esperar 1 segundo entre mediciones</a:t>
            </a:r>
          </a:p>
          <a:p>
            <a:r>
              <a:rPr lang="es-ES" dirty="0"/>
              <a:t>  // Obtener </a:t>
            </a:r>
            <a:r>
              <a:rPr lang="es-ES" dirty="0" err="1"/>
              <a:t>medicion</a:t>
            </a:r>
            <a:r>
              <a:rPr lang="es-ES" dirty="0"/>
              <a:t> de tiempo de viaje del sonido y guardar en variable </a:t>
            </a:r>
            <a:r>
              <a:rPr lang="es-ES" dirty="0" err="1"/>
              <a:t>uS</a:t>
            </a:r>
            <a:endParaRPr lang="es-ES" dirty="0"/>
          </a:p>
          <a:p>
            <a:r>
              <a:rPr lang="es-ES" dirty="0"/>
              <a:t>  </a:t>
            </a:r>
            <a:r>
              <a:rPr lang="es-ES" dirty="0" err="1"/>
              <a:t>int</a:t>
            </a:r>
            <a:r>
              <a:rPr lang="es-ES" dirty="0"/>
              <a:t> </a:t>
            </a:r>
            <a:r>
              <a:rPr lang="es-ES" dirty="0" err="1"/>
              <a:t>uS</a:t>
            </a:r>
            <a:r>
              <a:rPr lang="es-ES" dirty="0"/>
              <a:t> = </a:t>
            </a:r>
            <a:r>
              <a:rPr lang="es-ES" dirty="0" err="1"/>
              <a:t>sonar.ping_median</a:t>
            </a:r>
            <a:r>
              <a:rPr lang="es-ES" dirty="0"/>
              <a:t>();</a:t>
            </a:r>
          </a:p>
          <a:p>
            <a:r>
              <a:rPr lang="es-ES" dirty="0"/>
              <a:t>  </a:t>
            </a:r>
            <a:r>
              <a:rPr lang="es-ES" dirty="0" err="1"/>
              <a:t>Serial.print</a:t>
            </a:r>
            <a:r>
              <a:rPr lang="es-ES" dirty="0"/>
              <a:t>("Distancia: ");   // Imprimir la distancia medida a la consola serial</a:t>
            </a:r>
          </a:p>
          <a:p>
            <a:r>
              <a:rPr lang="es-ES" dirty="0" err="1"/>
              <a:t>Serial.print</a:t>
            </a:r>
            <a:r>
              <a:rPr lang="es-ES" dirty="0"/>
              <a:t>(</a:t>
            </a:r>
            <a:r>
              <a:rPr lang="es-ES" dirty="0" err="1"/>
              <a:t>uS</a:t>
            </a:r>
            <a:r>
              <a:rPr lang="es-ES" dirty="0"/>
              <a:t> / US_ROUNDTRIP_CM); // Calcular la distancia con base en una constante</a:t>
            </a:r>
          </a:p>
          <a:p>
            <a:r>
              <a:rPr lang="es-ES" dirty="0"/>
              <a:t>  </a:t>
            </a:r>
            <a:r>
              <a:rPr lang="es-ES" dirty="0" err="1"/>
              <a:t>Serial.println</a:t>
            </a:r>
            <a:r>
              <a:rPr lang="es-ES" dirty="0"/>
              <a:t>("cm");</a:t>
            </a:r>
          </a:p>
          <a:p>
            <a:r>
              <a:rPr lang="es-ES" dirty="0"/>
              <a:t>}</a:t>
            </a:r>
          </a:p>
        </p:txBody>
      </p:sp>
    </p:spTree>
    <p:extLst>
      <p:ext uri="{BB962C8B-B14F-4D97-AF65-F5344CB8AC3E}">
        <p14:creationId xmlns:p14="http://schemas.microsoft.com/office/powerpoint/2010/main" val="662523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62A22A6-3C70-44BA-9F08-6ADF33FC155F}"/>
              </a:ext>
            </a:extLst>
          </p:cNvPr>
          <p:cNvSpPr>
            <a:spLocks noGrp="1"/>
          </p:cNvSpPr>
          <p:nvPr>
            <p:ph idx="1"/>
          </p:nvPr>
        </p:nvSpPr>
        <p:spPr/>
        <p:txBody>
          <a:bodyPr/>
          <a:lstStyle/>
          <a:p>
            <a:r>
              <a:rPr lang="es-ES" dirty="0"/>
              <a:t>¡Escribe con tus palabras lo que tiene que hacer el robot!</a:t>
            </a:r>
          </a:p>
          <a:p>
            <a:pPr marL="0" indent="0">
              <a:buNone/>
            </a:pPr>
            <a:endParaRPr lang="es-ES" dirty="0"/>
          </a:p>
          <a:p>
            <a:pPr marL="0" indent="0" algn="ctr">
              <a:buNone/>
            </a:pPr>
            <a:r>
              <a:rPr lang="es-ES" dirty="0"/>
              <a:t>A esto le llamamos </a:t>
            </a:r>
            <a:r>
              <a:rPr lang="es-ES" b="1" dirty="0">
                <a:solidFill>
                  <a:srgbClr val="C00000"/>
                </a:solidFill>
              </a:rPr>
              <a:t>pseudocódigo</a:t>
            </a:r>
          </a:p>
          <a:p>
            <a:pPr marL="0" indent="0" algn="ctr">
              <a:buNone/>
            </a:pPr>
            <a:endParaRPr lang="es-ES" b="1" dirty="0"/>
          </a:p>
          <a:p>
            <a:pPr marL="0" indent="0" algn="ctr">
              <a:buNone/>
            </a:pPr>
            <a:r>
              <a:rPr lang="es-ES" b="1" dirty="0">
                <a:solidFill>
                  <a:srgbClr val="002060"/>
                </a:solidFill>
              </a:rPr>
              <a:t>¡Hazlo ahora en un bloc de notas o en IDE de Arduino!</a:t>
            </a:r>
          </a:p>
          <a:p>
            <a:pPr marL="0" indent="0" algn="ctr">
              <a:buNone/>
            </a:pPr>
            <a:endParaRPr lang="es-ES" b="1" dirty="0"/>
          </a:p>
          <a:p>
            <a:pPr marL="0" indent="0" algn="ctr">
              <a:buNone/>
            </a:pPr>
            <a:r>
              <a:rPr lang="es-ES" b="1" dirty="0"/>
              <a:t>Utiliza // </a:t>
            </a:r>
            <a:r>
              <a:rPr lang="es-ES" b="1" dirty="0">
                <a:solidFill>
                  <a:schemeClr val="tx1">
                    <a:lumMod val="65000"/>
                    <a:lumOff val="35000"/>
                  </a:schemeClr>
                </a:solidFill>
              </a:rPr>
              <a:t>para comentar cada línea </a:t>
            </a:r>
            <a:br>
              <a:rPr lang="es-ES" b="1" dirty="0"/>
            </a:br>
            <a:r>
              <a:rPr lang="es-ES" b="1" dirty="0"/>
              <a:t>o /* … */ </a:t>
            </a:r>
            <a:r>
              <a:rPr lang="es-ES" b="1" dirty="0">
                <a:solidFill>
                  <a:schemeClr val="tx1">
                    <a:lumMod val="65000"/>
                    <a:lumOff val="35000"/>
                  </a:schemeClr>
                </a:solidFill>
              </a:rPr>
              <a:t>para comentar un párrafos completos.</a:t>
            </a:r>
          </a:p>
        </p:txBody>
      </p:sp>
      <p:sp>
        <p:nvSpPr>
          <p:cNvPr id="4" name="Título 1">
            <a:extLst>
              <a:ext uri="{FF2B5EF4-FFF2-40B4-BE49-F238E27FC236}">
                <a16:creationId xmlns:a16="http://schemas.microsoft.com/office/drawing/2014/main" id="{A918FDAA-C6E8-4A0E-8EB0-C6EB9EAC5FDE}"/>
              </a:ext>
            </a:extLst>
          </p:cNvPr>
          <p:cNvSpPr txBox="1">
            <a:spLocks/>
          </p:cNvSpPr>
          <p:nvPr/>
        </p:nvSpPr>
        <p:spPr>
          <a:xfrm>
            <a:off x="838200" y="379192"/>
            <a:ext cx="10515600" cy="1325563"/>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Pensamiento computacional</a:t>
            </a:r>
          </a:p>
        </p:txBody>
      </p:sp>
      <p:sp>
        <p:nvSpPr>
          <p:cNvPr id="2" name="Rectángulo 1">
            <a:extLst>
              <a:ext uri="{FF2B5EF4-FFF2-40B4-BE49-F238E27FC236}">
                <a16:creationId xmlns:a16="http://schemas.microsoft.com/office/drawing/2014/main" id="{4640F752-4877-44A3-AF73-D677F1D46D4B}"/>
              </a:ext>
            </a:extLst>
          </p:cNvPr>
          <p:cNvSpPr/>
          <p:nvPr/>
        </p:nvSpPr>
        <p:spPr>
          <a:xfrm rot="19487853">
            <a:off x="76933" y="3215528"/>
            <a:ext cx="3521157" cy="923330"/>
          </a:xfrm>
          <a:prstGeom prst="rect">
            <a:avLst/>
          </a:prstGeom>
          <a:noFill/>
        </p:spPr>
        <p:txBody>
          <a:bodyPr wrap="none" lIns="91440" tIns="45720" rIns="91440" bIns="45720">
            <a:spAutoFit/>
          </a:bodyPr>
          <a:lstStyle/>
          <a:p>
            <a:pPr algn="ctr"/>
            <a:r>
              <a:rPr lang="es-ES" sz="5400" dirty="0" err="1">
                <a:ln w="0">
                  <a:solidFill>
                    <a:srgbClr val="00B050"/>
                  </a:solidFill>
                </a:ln>
                <a:solidFill>
                  <a:srgbClr val="00B050"/>
                </a:solidFill>
                <a:effectLst>
                  <a:glow rad="139700">
                    <a:schemeClr val="accent6">
                      <a:satMod val="175000"/>
                      <a:alpha val="40000"/>
                    </a:schemeClr>
                  </a:glow>
                  <a:outerShdw blurRad="38100" dist="25400" dir="5400000" algn="ctr" rotWithShape="0">
                    <a:srgbClr val="6E747A">
                      <a:alpha val="43000"/>
                    </a:srgbClr>
                  </a:outerShdw>
                </a:effectLst>
              </a:rPr>
              <a:t>Remember</a:t>
            </a:r>
            <a:r>
              <a:rPr lang="es-ES" sz="5400" dirty="0">
                <a:ln w="0">
                  <a:solidFill>
                    <a:srgbClr val="00B050"/>
                  </a:solidFill>
                </a:ln>
                <a:solidFill>
                  <a:srgbClr val="00B050"/>
                </a:solidFill>
                <a:effectLst>
                  <a:glow rad="139700">
                    <a:schemeClr val="accent6">
                      <a:satMod val="175000"/>
                      <a:alpha val="40000"/>
                    </a:schemeClr>
                  </a:glow>
                  <a:outerShdw blurRad="38100" dist="25400" dir="5400000" algn="ctr" rotWithShape="0">
                    <a:srgbClr val="6E747A">
                      <a:alpha val="43000"/>
                    </a:srgbClr>
                  </a:outerShdw>
                </a:effectLst>
              </a:rPr>
              <a:t>!</a:t>
            </a:r>
            <a:endParaRPr lang="es-ES" sz="5400" b="0" cap="none" spc="0" dirty="0">
              <a:ln w="0">
                <a:solidFill>
                  <a:srgbClr val="00B050"/>
                </a:solidFill>
              </a:ln>
              <a:solidFill>
                <a:srgbClr val="00B050"/>
              </a:solidFill>
              <a:effectLst>
                <a:glow rad="139700">
                  <a:schemeClr val="accent6">
                    <a:satMod val="175000"/>
                    <a:alpha val="40000"/>
                  </a:schemeClr>
                </a:glow>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75082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5F7126-66E2-4E78-B279-FB72919FEF9D}"/>
              </a:ext>
            </a:extLst>
          </p:cNvPr>
          <p:cNvSpPr txBox="1">
            <a:spLocks/>
          </p:cNvSpPr>
          <p:nvPr/>
        </p:nvSpPr>
        <p:spPr>
          <a:xfrm>
            <a:off x="838200" y="365124"/>
            <a:ext cx="10515600" cy="1325563"/>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También puedes hacer un diagrama de flujo</a:t>
            </a:r>
          </a:p>
        </p:txBody>
      </p:sp>
      <p:sp>
        <p:nvSpPr>
          <p:cNvPr id="3" name="Marcador de contenido 2">
            <a:extLst>
              <a:ext uri="{FF2B5EF4-FFF2-40B4-BE49-F238E27FC236}">
                <a16:creationId xmlns:a16="http://schemas.microsoft.com/office/drawing/2014/main" id="{3BD8B237-1045-4F96-BD1A-25DA2D32734E}"/>
              </a:ext>
            </a:extLst>
          </p:cNvPr>
          <p:cNvSpPr>
            <a:spLocks noGrp="1"/>
          </p:cNvSpPr>
          <p:nvPr>
            <p:ph idx="1"/>
          </p:nvPr>
        </p:nvSpPr>
        <p:spPr>
          <a:xfrm>
            <a:off x="838200" y="1825625"/>
            <a:ext cx="10515600" cy="4457609"/>
          </a:xfrm>
        </p:spPr>
        <p:txBody>
          <a:bodyPr/>
          <a:lstStyle/>
          <a:p>
            <a:pPr marL="0" indent="0" fontAlgn="base">
              <a:buNone/>
            </a:pPr>
            <a:r>
              <a:rPr lang="es-ES" dirty="0"/>
              <a:t>Hay multitud de formas de programar un robot para que esquive obstáculos, pero te vamos a explicar el funcionamiento de una de ellas. Estas son las tareas que debe hacer el robot:</a:t>
            </a:r>
          </a:p>
          <a:p>
            <a:pPr fontAlgn="base"/>
            <a:r>
              <a:rPr lang="es-ES" dirty="0"/>
              <a:t>Tomar medidas</a:t>
            </a:r>
          </a:p>
          <a:p>
            <a:pPr fontAlgn="base"/>
            <a:r>
              <a:rPr lang="es-ES" dirty="0"/>
              <a:t>Comprobar detección de obstáculo</a:t>
            </a:r>
          </a:p>
          <a:p>
            <a:pPr fontAlgn="base"/>
            <a:r>
              <a:rPr lang="es-ES" dirty="0"/>
              <a:t>Ejecutar el movimiento correcto</a:t>
            </a:r>
          </a:p>
          <a:p>
            <a:pPr marL="0" indent="0">
              <a:buNone/>
            </a:pPr>
            <a:endParaRPr lang="es-ES" dirty="0"/>
          </a:p>
        </p:txBody>
      </p:sp>
    </p:spTree>
    <p:extLst>
      <p:ext uri="{BB962C8B-B14F-4D97-AF65-F5344CB8AC3E}">
        <p14:creationId xmlns:p14="http://schemas.microsoft.com/office/powerpoint/2010/main" val="350862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918FDAA-C6E8-4A0E-8EB0-C6EB9EAC5FDE}"/>
              </a:ext>
            </a:extLst>
          </p:cNvPr>
          <p:cNvSpPr txBox="1">
            <a:spLocks/>
          </p:cNvSpPr>
          <p:nvPr/>
        </p:nvSpPr>
        <p:spPr>
          <a:xfrm>
            <a:off x="838200" y="365124"/>
            <a:ext cx="10515600" cy="1325563"/>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1) Tomando medidas</a:t>
            </a:r>
          </a:p>
        </p:txBody>
      </p:sp>
      <p:pic>
        <p:nvPicPr>
          <p:cNvPr id="4100" name="Picture 4" descr="beep-2">
            <a:extLst>
              <a:ext uri="{FF2B5EF4-FFF2-40B4-BE49-F238E27FC236}">
                <a16:creationId xmlns:a16="http://schemas.microsoft.com/office/drawing/2014/main" id="{3E200279-B3F6-4A82-A70E-55CDD82CA2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9" b="11399"/>
          <a:stretch/>
        </p:blipFill>
        <p:spPr bwMode="auto">
          <a:xfrm>
            <a:off x="1504218" y="1690687"/>
            <a:ext cx="4333875" cy="467047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2771E9B-984E-4B14-BF76-422DE45C52FE}"/>
              </a:ext>
            </a:extLst>
          </p:cNvPr>
          <p:cNvSpPr txBox="1"/>
          <p:nvPr/>
        </p:nvSpPr>
        <p:spPr>
          <a:xfrm>
            <a:off x="5838093" y="2700996"/>
            <a:ext cx="5515707" cy="1815882"/>
          </a:xfrm>
          <a:prstGeom prst="rect">
            <a:avLst/>
          </a:prstGeom>
          <a:noFill/>
        </p:spPr>
        <p:txBody>
          <a:bodyPr wrap="square" rtlCol="0">
            <a:spAutoFit/>
          </a:bodyPr>
          <a:lstStyle/>
          <a:p>
            <a:r>
              <a:rPr lang="es-ES" sz="2800" dirty="0">
                <a:solidFill>
                  <a:srgbClr val="FF0000"/>
                </a:solidFill>
              </a:rPr>
              <a:t>A medida que el robot se mueva </a:t>
            </a:r>
            <a:br>
              <a:rPr lang="es-ES" sz="2800" dirty="0">
                <a:solidFill>
                  <a:srgbClr val="FF0000"/>
                </a:solidFill>
              </a:rPr>
            </a:br>
            <a:r>
              <a:rPr lang="es-ES" sz="2800" dirty="0">
                <a:solidFill>
                  <a:srgbClr val="FF0000"/>
                </a:solidFill>
              </a:rPr>
              <a:t>vamos comprobando si hay o no</a:t>
            </a:r>
            <a:br>
              <a:rPr lang="es-ES" sz="2800" dirty="0">
                <a:solidFill>
                  <a:srgbClr val="FF0000"/>
                </a:solidFill>
              </a:rPr>
            </a:br>
            <a:r>
              <a:rPr lang="es-ES" sz="2800" dirty="0">
                <a:solidFill>
                  <a:srgbClr val="FF0000"/>
                </a:solidFill>
              </a:rPr>
              <a:t>algún obstáculo delante. Enviamos</a:t>
            </a:r>
            <a:br>
              <a:rPr lang="es-ES" sz="2800" dirty="0">
                <a:solidFill>
                  <a:srgbClr val="FF0000"/>
                </a:solidFill>
              </a:rPr>
            </a:br>
            <a:r>
              <a:rPr lang="es-ES" sz="2800" dirty="0">
                <a:solidFill>
                  <a:srgbClr val="FF0000"/>
                </a:solidFill>
              </a:rPr>
              <a:t>una señal en espera de recibir eco.</a:t>
            </a:r>
          </a:p>
        </p:txBody>
      </p:sp>
    </p:spTree>
    <p:extLst>
      <p:ext uri="{BB962C8B-B14F-4D97-AF65-F5344CB8AC3E}">
        <p14:creationId xmlns:p14="http://schemas.microsoft.com/office/powerpoint/2010/main" val="3690367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934</Words>
  <Application>Microsoft Office PowerPoint</Application>
  <PresentationFormat>Panorámica</PresentationFormat>
  <Paragraphs>118</Paragraphs>
  <Slides>14</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Calibri Light</vt:lpstr>
      <vt:lpstr>Istok Web</vt:lpstr>
      <vt:lpstr>Tema de Office</vt:lpstr>
      <vt:lpstr>Sesión 4: Arduino básico para Robótica Educativa</vt:lpstr>
      <vt:lpstr>Propuestas de RETOS para los profesores (alumnos)</vt:lpstr>
      <vt:lpstr>Detección de obstáculos</vt:lpstr>
      <vt:lpstr>Sensores de ultrasonidos</vt:lpstr>
      <vt:lpstr>¿Cómo se hace esto con el Arduino?</vt:lpstr>
      <vt:lpstr>¿Cómo se hace esto con el Arduino?</vt:lpstr>
      <vt:lpstr>Presentación de PowerPoint</vt:lpstr>
      <vt:lpstr>Presentación de PowerPoint</vt:lpstr>
      <vt:lpstr>Presentación de PowerPoint</vt:lpstr>
      <vt:lpstr>Presentación de PowerPoint</vt:lpstr>
      <vt:lpstr>3) Ejecutando el movimiento correcto</vt:lpstr>
      <vt:lpstr>Programando que es gerundio</vt:lpstr>
      <vt:lpstr>Programando que es gerundio (y 2)</vt:lpstr>
      <vt:lpstr>¡A jugar!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 ANGEL CASANOVA GONZALEZ</dc:creator>
  <cp:lastModifiedBy>Miguel Ángel Casanova González</cp:lastModifiedBy>
  <cp:revision>21</cp:revision>
  <dcterms:created xsi:type="dcterms:W3CDTF">2018-11-24T09:04:47Z</dcterms:created>
  <dcterms:modified xsi:type="dcterms:W3CDTF">2018-11-28T00:16:34Z</dcterms:modified>
</cp:coreProperties>
</file>